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B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93"/>
    <p:restoredTop sz="94694"/>
  </p:normalViewPr>
  <p:slideViewPr>
    <p:cSldViewPr snapToGrid="0">
      <p:cViewPr varScale="1">
        <p:scale>
          <a:sx n="107" d="100"/>
          <a:sy n="107" d="100"/>
        </p:scale>
        <p:origin x="1528"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59AC4-0529-09B6-49E6-8E30FBB7E3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88272F-46BB-FE55-DFFD-5A3430CA0D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0A1E0E-AD89-70E3-37E4-0357E6ED971A}"/>
              </a:ext>
            </a:extLst>
          </p:cNvPr>
          <p:cNvSpPr>
            <a:spLocks noGrp="1"/>
          </p:cNvSpPr>
          <p:nvPr>
            <p:ph type="dt" sz="half" idx="10"/>
          </p:nvPr>
        </p:nvSpPr>
        <p:spPr/>
        <p:txBody>
          <a:bodyPr/>
          <a:lstStyle/>
          <a:p>
            <a:fld id="{186E24A3-C896-5841-BDE1-6EAB61264223}" type="datetimeFigureOut">
              <a:rPr lang="en-US" smtClean="0"/>
              <a:t>6/23/25</a:t>
            </a:fld>
            <a:endParaRPr lang="en-US"/>
          </a:p>
        </p:txBody>
      </p:sp>
      <p:sp>
        <p:nvSpPr>
          <p:cNvPr id="5" name="Footer Placeholder 4">
            <a:extLst>
              <a:ext uri="{FF2B5EF4-FFF2-40B4-BE49-F238E27FC236}">
                <a16:creationId xmlns:a16="http://schemas.microsoft.com/office/drawing/2014/main" id="{E5816D53-D29D-EC2B-22ED-7C06A5537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E73428-97CF-CA34-8A6B-BB3B0B671F25}"/>
              </a:ext>
            </a:extLst>
          </p:cNvPr>
          <p:cNvSpPr>
            <a:spLocks noGrp="1"/>
          </p:cNvSpPr>
          <p:nvPr>
            <p:ph type="sldNum" sz="quarter" idx="12"/>
          </p:nvPr>
        </p:nvSpPr>
        <p:spPr/>
        <p:txBody>
          <a:bodyPr/>
          <a:lstStyle/>
          <a:p>
            <a:fld id="{1F9B6808-5BED-8740-B2E9-A3CC75596CE2}" type="slidenum">
              <a:rPr lang="en-US" smtClean="0"/>
              <a:t>‹#›</a:t>
            </a:fld>
            <a:endParaRPr lang="en-US"/>
          </a:p>
        </p:txBody>
      </p:sp>
    </p:spTree>
    <p:extLst>
      <p:ext uri="{BB962C8B-B14F-4D97-AF65-F5344CB8AC3E}">
        <p14:creationId xmlns:p14="http://schemas.microsoft.com/office/powerpoint/2010/main" val="253121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74969-968A-A87F-A2D8-9390CB8E22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8BB4F7-E00E-E20F-F1AE-6FCB5FD62D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3C8472-FA17-4741-FCED-AD5F6E3F67EC}"/>
              </a:ext>
            </a:extLst>
          </p:cNvPr>
          <p:cNvSpPr>
            <a:spLocks noGrp="1"/>
          </p:cNvSpPr>
          <p:nvPr>
            <p:ph type="dt" sz="half" idx="10"/>
          </p:nvPr>
        </p:nvSpPr>
        <p:spPr/>
        <p:txBody>
          <a:bodyPr/>
          <a:lstStyle/>
          <a:p>
            <a:fld id="{186E24A3-C896-5841-BDE1-6EAB61264223}" type="datetimeFigureOut">
              <a:rPr lang="en-US" smtClean="0"/>
              <a:t>6/23/25</a:t>
            </a:fld>
            <a:endParaRPr lang="en-US"/>
          </a:p>
        </p:txBody>
      </p:sp>
      <p:sp>
        <p:nvSpPr>
          <p:cNvPr id="5" name="Footer Placeholder 4">
            <a:extLst>
              <a:ext uri="{FF2B5EF4-FFF2-40B4-BE49-F238E27FC236}">
                <a16:creationId xmlns:a16="http://schemas.microsoft.com/office/drawing/2014/main" id="{694CD236-B53E-8F2B-AC8A-77BA777B3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A0B887-0672-BC0F-CC52-3F5EB3E3070B}"/>
              </a:ext>
            </a:extLst>
          </p:cNvPr>
          <p:cNvSpPr>
            <a:spLocks noGrp="1"/>
          </p:cNvSpPr>
          <p:nvPr>
            <p:ph type="sldNum" sz="quarter" idx="12"/>
          </p:nvPr>
        </p:nvSpPr>
        <p:spPr/>
        <p:txBody>
          <a:bodyPr/>
          <a:lstStyle/>
          <a:p>
            <a:fld id="{1F9B6808-5BED-8740-B2E9-A3CC75596CE2}" type="slidenum">
              <a:rPr lang="en-US" smtClean="0"/>
              <a:t>‹#›</a:t>
            </a:fld>
            <a:endParaRPr lang="en-US"/>
          </a:p>
        </p:txBody>
      </p:sp>
    </p:spTree>
    <p:extLst>
      <p:ext uri="{BB962C8B-B14F-4D97-AF65-F5344CB8AC3E}">
        <p14:creationId xmlns:p14="http://schemas.microsoft.com/office/powerpoint/2010/main" val="1150919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D5CF80-AE3A-07F7-BADD-BDF6B044ED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00C9CB-0ED5-4A27-9C26-CF4A4C1813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1A9381-2608-E76D-FD73-E2DB44E9D8E2}"/>
              </a:ext>
            </a:extLst>
          </p:cNvPr>
          <p:cNvSpPr>
            <a:spLocks noGrp="1"/>
          </p:cNvSpPr>
          <p:nvPr>
            <p:ph type="dt" sz="half" idx="10"/>
          </p:nvPr>
        </p:nvSpPr>
        <p:spPr/>
        <p:txBody>
          <a:bodyPr/>
          <a:lstStyle/>
          <a:p>
            <a:fld id="{186E24A3-C896-5841-BDE1-6EAB61264223}" type="datetimeFigureOut">
              <a:rPr lang="en-US" smtClean="0"/>
              <a:t>6/23/25</a:t>
            </a:fld>
            <a:endParaRPr lang="en-US"/>
          </a:p>
        </p:txBody>
      </p:sp>
      <p:sp>
        <p:nvSpPr>
          <p:cNvPr id="5" name="Footer Placeholder 4">
            <a:extLst>
              <a:ext uri="{FF2B5EF4-FFF2-40B4-BE49-F238E27FC236}">
                <a16:creationId xmlns:a16="http://schemas.microsoft.com/office/drawing/2014/main" id="{61FC20EA-98A0-3CEA-A4A3-70D01A4FB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BE106B-B3E2-1BF2-83A1-B12CAD7F892E}"/>
              </a:ext>
            </a:extLst>
          </p:cNvPr>
          <p:cNvSpPr>
            <a:spLocks noGrp="1"/>
          </p:cNvSpPr>
          <p:nvPr>
            <p:ph type="sldNum" sz="quarter" idx="12"/>
          </p:nvPr>
        </p:nvSpPr>
        <p:spPr/>
        <p:txBody>
          <a:bodyPr/>
          <a:lstStyle/>
          <a:p>
            <a:fld id="{1F9B6808-5BED-8740-B2E9-A3CC75596CE2}" type="slidenum">
              <a:rPr lang="en-US" smtClean="0"/>
              <a:t>‹#›</a:t>
            </a:fld>
            <a:endParaRPr lang="en-US"/>
          </a:p>
        </p:txBody>
      </p:sp>
    </p:spTree>
    <p:extLst>
      <p:ext uri="{BB962C8B-B14F-4D97-AF65-F5344CB8AC3E}">
        <p14:creationId xmlns:p14="http://schemas.microsoft.com/office/powerpoint/2010/main" val="386063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00468-2B50-52FA-CBE7-C4C6FDDAA7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173037-9978-3F84-38D1-B90AA674FF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E16FA3-2761-C3FC-FCCC-A427C86008F7}"/>
              </a:ext>
            </a:extLst>
          </p:cNvPr>
          <p:cNvSpPr>
            <a:spLocks noGrp="1"/>
          </p:cNvSpPr>
          <p:nvPr>
            <p:ph type="dt" sz="half" idx="10"/>
          </p:nvPr>
        </p:nvSpPr>
        <p:spPr/>
        <p:txBody>
          <a:bodyPr/>
          <a:lstStyle/>
          <a:p>
            <a:fld id="{186E24A3-C896-5841-BDE1-6EAB61264223}" type="datetimeFigureOut">
              <a:rPr lang="en-US" smtClean="0"/>
              <a:t>6/23/25</a:t>
            </a:fld>
            <a:endParaRPr lang="en-US"/>
          </a:p>
        </p:txBody>
      </p:sp>
      <p:sp>
        <p:nvSpPr>
          <p:cNvPr id="5" name="Footer Placeholder 4">
            <a:extLst>
              <a:ext uri="{FF2B5EF4-FFF2-40B4-BE49-F238E27FC236}">
                <a16:creationId xmlns:a16="http://schemas.microsoft.com/office/drawing/2014/main" id="{A2779C88-49F9-F972-06FC-D46EA96B16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281CE-7821-EE17-E7E6-EE416D3088DF}"/>
              </a:ext>
            </a:extLst>
          </p:cNvPr>
          <p:cNvSpPr>
            <a:spLocks noGrp="1"/>
          </p:cNvSpPr>
          <p:nvPr>
            <p:ph type="sldNum" sz="quarter" idx="12"/>
          </p:nvPr>
        </p:nvSpPr>
        <p:spPr/>
        <p:txBody>
          <a:bodyPr/>
          <a:lstStyle/>
          <a:p>
            <a:fld id="{1F9B6808-5BED-8740-B2E9-A3CC75596CE2}" type="slidenum">
              <a:rPr lang="en-US" smtClean="0"/>
              <a:t>‹#›</a:t>
            </a:fld>
            <a:endParaRPr lang="en-US"/>
          </a:p>
        </p:txBody>
      </p:sp>
    </p:spTree>
    <p:extLst>
      <p:ext uri="{BB962C8B-B14F-4D97-AF65-F5344CB8AC3E}">
        <p14:creationId xmlns:p14="http://schemas.microsoft.com/office/powerpoint/2010/main" val="1550298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C892-3DF8-3D94-34EB-D2C73E0BF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704864-7874-387A-6BD7-06381CC11F0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8C8252-A230-8BD9-02D7-B3203260C25A}"/>
              </a:ext>
            </a:extLst>
          </p:cNvPr>
          <p:cNvSpPr>
            <a:spLocks noGrp="1"/>
          </p:cNvSpPr>
          <p:nvPr>
            <p:ph type="dt" sz="half" idx="10"/>
          </p:nvPr>
        </p:nvSpPr>
        <p:spPr/>
        <p:txBody>
          <a:bodyPr/>
          <a:lstStyle/>
          <a:p>
            <a:fld id="{186E24A3-C896-5841-BDE1-6EAB61264223}" type="datetimeFigureOut">
              <a:rPr lang="en-US" smtClean="0"/>
              <a:t>6/23/25</a:t>
            </a:fld>
            <a:endParaRPr lang="en-US"/>
          </a:p>
        </p:txBody>
      </p:sp>
      <p:sp>
        <p:nvSpPr>
          <p:cNvPr id="5" name="Footer Placeholder 4">
            <a:extLst>
              <a:ext uri="{FF2B5EF4-FFF2-40B4-BE49-F238E27FC236}">
                <a16:creationId xmlns:a16="http://schemas.microsoft.com/office/drawing/2014/main" id="{D302A0FB-DF28-C929-AE54-65AB9C50DD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7B0FF-84B6-ACB2-468D-BB797C8AC14E}"/>
              </a:ext>
            </a:extLst>
          </p:cNvPr>
          <p:cNvSpPr>
            <a:spLocks noGrp="1"/>
          </p:cNvSpPr>
          <p:nvPr>
            <p:ph type="sldNum" sz="quarter" idx="12"/>
          </p:nvPr>
        </p:nvSpPr>
        <p:spPr/>
        <p:txBody>
          <a:bodyPr/>
          <a:lstStyle/>
          <a:p>
            <a:fld id="{1F9B6808-5BED-8740-B2E9-A3CC75596CE2}" type="slidenum">
              <a:rPr lang="en-US" smtClean="0"/>
              <a:t>‹#›</a:t>
            </a:fld>
            <a:endParaRPr lang="en-US"/>
          </a:p>
        </p:txBody>
      </p:sp>
    </p:spTree>
    <p:extLst>
      <p:ext uri="{BB962C8B-B14F-4D97-AF65-F5344CB8AC3E}">
        <p14:creationId xmlns:p14="http://schemas.microsoft.com/office/powerpoint/2010/main" val="349219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17E65-CBCD-9B57-BEF0-7B93578ECD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0E69B2-F553-8BAA-56D9-5F637152CE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81D491-238D-CA66-8A13-3CF47B0533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B1C818-1EF5-E351-0549-90037A710A98}"/>
              </a:ext>
            </a:extLst>
          </p:cNvPr>
          <p:cNvSpPr>
            <a:spLocks noGrp="1"/>
          </p:cNvSpPr>
          <p:nvPr>
            <p:ph type="dt" sz="half" idx="10"/>
          </p:nvPr>
        </p:nvSpPr>
        <p:spPr/>
        <p:txBody>
          <a:bodyPr/>
          <a:lstStyle/>
          <a:p>
            <a:fld id="{186E24A3-C896-5841-BDE1-6EAB61264223}" type="datetimeFigureOut">
              <a:rPr lang="en-US" smtClean="0"/>
              <a:t>6/23/25</a:t>
            </a:fld>
            <a:endParaRPr lang="en-US"/>
          </a:p>
        </p:txBody>
      </p:sp>
      <p:sp>
        <p:nvSpPr>
          <p:cNvPr id="6" name="Footer Placeholder 5">
            <a:extLst>
              <a:ext uri="{FF2B5EF4-FFF2-40B4-BE49-F238E27FC236}">
                <a16:creationId xmlns:a16="http://schemas.microsoft.com/office/drawing/2014/main" id="{455A7390-5DD9-78E9-0985-FF6D2E4DF8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D24655-2554-178F-234C-14FF2CD4FCFF}"/>
              </a:ext>
            </a:extLst>
          </p:cNvPr>
          <p:cNvSpPr>
            <a:spLocks noGrp="1"/>
          </p:cNvSpPr>
          <p:nvPr>
            <p:ph type="sldNum" sz="quarter" idx="12"/>
          </p:nvPr>
        </p:nvSpPr>
        <p:spPr/>
        <p:txBody>
          <a:bodyPr/>
          <a:lstStyle/>
          <a:p>
            <a:fld id="{1F9B6808-5BED-8740-B2E9-A3CC75596CE2}" type="slidenum">
              <a:rPr lang="en-US" smtClean="0"/>
              <a:t>‹#›</a:t>
            </a:fld>
            <a:endParaRPr lang="en-US"/>
          </a:p>
        </p:txBody>
      </p:sp>
    </p:spTree>
    <p:extLst>
      <p:ext uri="{BB962C8B-B14F-4D97-AF65-F5344CB8AC3E}">
        <p14:creationId xmlns:p14="http://schemas.microsoft.com/office/powerpoint/2010/main" val="3010075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D4C53-863D-4AA6-B301-26C953DF4D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11391E-07F9-5CA5-E5BC-B15E168940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D61D59-D876-9DE2-BA50-95D2924B20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5225E5-B719-702A-B044-82752DD1BA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26A20A-A504-04F3-5939-BC1D6225CC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78D35F-89AF-94BC-60F3-25C94B98D8B7}"/>
              </a:ext>
            </a:extLst>
          </p:cNvPr>
          <p:cNvSpPr>
            <a:spLocks noGrp="1"/>
          </p:cNvSpPr>
          <p:nvPr>
            <p:ph type="dt" sz="half" idx="10"/>
          </p:nvPr>
        </p:nvSpPr>
        <p:spPr/>
        <p:txBody>
          <a:bodyPr/>
          <a:lstStyle/>
          <a:p>
            <a:fld id="{186E24A3-C896-5841-BDE1-6EAB61264223}" type="datetimeFigureOut">
              <a:rPr lang="en-US" smtClean="0"/>
              <a:t>6/23/25</a:t>
            </a:fld>
            <a:endParaRPr lang="en-US"/>
          </a:p>
        </p:txBody>
      </p:sp>
      <p:sp>
        <p:nvSpPr>
          <p:cNvPr id="8" name="Footer Placeholder 7">
            <a:extLst>
              <a:ext uri="{FF2B5EF4-FFF2-40B4-BE49-F238E27FC236}">
                <a16:creationId xmlns:a16="http://schemas.microsoft.com/office/drawing/2014/main" id="{8B2D4498-BF86-CBAE-2173-873179F07D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A16C9B-E305-2FA0-08AC-E504C45FAB1E}"/>
              </a:ext>
            </a:extLst>
          </p:cNvPr>
          <p:cNvSpPr>
            <a:spLocks noGrp="1"/>
          </p:cNvSpPr>
          <p:nvPr>
            <p:ph type="sldNum" sz="quarter" idx="12"/>
          </p:nvPr>
        </p:nvSpPr>
        <p:spPr/>
        <p:txBody>
          <a:bodyPr/>
          <a:lstStyle/>
          <a:p>
            <a:fld id="{1F9B6808-5BED-8740-B2E9-A3CC75596CE2}" type="slidenum">
              <a:rPr lang="en-US" smtClean="0"/>
              <a:t>‹#›</a:t>
            </a:fld>
            <a:endParaRPr lang="en-US"/>
          </a:p>
        </p:txBody>
      </p:sp>
    </p:spTree>
    <p:extLst>
      <p:ext uri="{BB962C8B-B14F-4D97-AF65-F5344CB8AC3E}">
        <p14:creationId xmlns:p14="http://schemas.microsoft.com/office/powerpoint/2010/main" val="311243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4E08E-7C56-4C2F-83B7-16AD7BA431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FAA5E6-BC3A-8793-9A4B-99BF91C91C61}"/>
              </a:ext>
            </a:extLst>
          </p:cNvPr>
          <p:cNvSpPr>
            <a:spLocks noGrp="1"/>
          </p:cNvSpPr>
          <p:nvPr>
            <p:ph type="dt" sz="half" idx="10"/>
          </p:nvPr>
        </p:nvSpPr>
        <p:spPr/>
        <p:txBody>
          <a:bodyPr/>
          <a:lstStyle/>
          <a:p>
            <a:fld id="{186E24A3-C896-5841-BDE1-6EAB61264223}" type="datetimeFigureOut">
              <a:rPr lang="en-US" smtClean="0"/>
              <a:t>6/23/25</a:t>
            </a:fld>
            <a:endParaRPr lang="en-US"/>
          </a:p>
        </p:txBody>
      </p:sp>
      <p:sp>
        <p:nvSpPr>
          <p:cNvPr id="4" name="Footer Placeholder 3">
            <a:extLst>
              <a:ext uri="{FF2B5EF4-FFF2-40B4-BE49-F238E27FC236}">
                <a16:creationId xmlns:a16="http://schemas.microsoft.com/office/drawing/2014/main" id="{02B04138-096F-AEA5-0142-36D873A898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6C8B05-2AE5-D48A-8C12-77165A3D2322}"/>
              </a:ext>
            </a:extLst>
          </p:cNvPr>
          <p:cNvSpPr>
            <a:spLocks noGrp="1"/>
          </p:cNvSpPr>
          <p:nvPr>
            <p:ph type="sldNum" sz="quarter" idx="12"/>
          </p:nvPr>
        </p:nvSpPr>
        <p:spPr/>
        <p:txBody>
          <a:bodyPr/>
          <a:lstStyle/>
          <a:p>
            <a:fld id="{1F9B6808-5BED-8740-B2E9-A3CC75596CE2}" type="slidenum">
              <a:rPr lang="en-US" smtClean="0"/>
              <a:t>‹#›</a:t>
            </a:fld>
            <a:endParaRPr lang="en-US"/>
          </a:p>
        </p:txBody>
      </p:sp>
    </p:spTree>
    <p:extLst>
      <p:ext uri="{BB962C8B-B14F-4D97-AF65-F5344CB8AC3E}">
        <p14:creationId xmlns:p14="http://schemas.microsoft.com/office/powerpoint/2010/main" val="3939983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B4F3A0-382E-A917-2C12-6BF32EE5C956}"/>
              </a:ext>
            </a:extLst>
          </p:cNvPr>
          <p:cNvSpPr>
            <a:spLocks noGrp="1"/>
          </p:cNvSpPr>
          <p:nvPr>
            <p:ph type="dt" sz="half" idx="10"/>
          </p:nvPr>
        </p:nvSpPr>
        <p:spPr/>
        <p:txBody>
          <a:bodyPr/>
          <a:lstStyle/>
          <a:p>
            <a:fld id="{186E24A3-C896-5841-BDE1-6EAB61264223}" type="datetimeFigureOut">
              <a:rPr lang="en-US" smtClean="0"/>
              <a:t>6/23/25</a:t>
            </a:fld>
            <a:endParaRPr lang="en-US"/>
          </a:p>
        </p:txBody>
      </p:sp>
      <p:sp>
        <p:nvSpPr>
          <p:cNvPr id="3" name="Footer Placeholder 2">
            <a:extLst>
              <a:ext uri="{FF2B5EF4-FFF2-40B4-BE49-F238E27FC236}">
                <a16:creationId xmlns:a16="http://schemas.microsoft.com/office/drawing/2014/main" id="{68512066-D678-43B3-DCA0-352D3F3D93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F3EF47-0EDC-C7F2-B52A-E89C88BED8C4}"/>
              </a:ext>
            </a:extLst>
          </p:cNvPr>
          <p:cNvSpPr>
            <a:spLocks noGrp="1"/>
          </p:cNvSpPr>
          <p:nvPr>
            <p:ph type="sldNum" sz="quarter" idx="12"/>
          </p:nvPr>
        </p:nvSpPr>
        <p:spPr/>
        <p:txBody>
          <a:bodyPr/>
          <a:lstStyle/>
          <a:p>
            <a:fld id="{1F9B6808-5BED-8740-B2E9-A3CC75596CE2}" type="slidenum">
              <a:rPr lang="en-US" smtClean="0"/>
              <a:t>‹#›</a:t>
            </a:fld>
            <a:endParaRPr lang="en-US"/>
          </a:p>
        </p:txBody>
      </p:sp>
    </p:spTree>
    <p:extLst>
      <p:ext uri="{BB962C8B-B14F-4D97-AF65-F5344CB8AC3E}">
        <p14:creationId xmlns:p14="http://schemas.microsoft.com/office/powerpoint/2010/main" val="326777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9A98C-4FF4-FC06-DB2D-F8A9247DE3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B4987C-C00B-A884-4A86-33DC28E9C3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CCACF7-5661-A648-94D5-C333BFD36F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47A928-211B-9769-917E-9C9E5847E8C0}"/>
              </a:ext>
            </a:extLst>
          </p:cNvPr>
          <p:cNvSpPr>
            <a:spLocks noGrp="1"/>
          </p:cNvSpPr>
          <p:nvPr>
            <p:ph type="dt" sz="half" idx="10"/>
          </p:nvPr>
        </p:nvSpPr>
        <p:spPr/>
        <p:txBody>
          <a:bodyPr/>
          <a:lstStyle/>
          <a:p>
            <a:fld id="{186E24A3-C896-5841-BDE1-6EAB61264223}" type="datetimeFigureOut">
              <a:rPr lang="en-US" smtClean="0"/>
              <a:t>6/23/25</a:t>
            </a:fld>
            <a:endParaRPr lang="en-US"/>
          </a:p>
        </p:txBody>
      </p:sp>
      <p:sp>
        <p:nvSpPr>
          <p:cNvPr id="6" name="Footer Placeholder 5">
            <a:extLst>
              <a:ext uri="{FF2B5EF4-FFF2-40B4-BE49-F238E27FC236}">
                <a16:creationId xmlns:a16="http://schemas.microsoft.com/office/drawing/2014/main" id="{00F86E11-C510-BAED-CACC-DB5E01D6D2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25E22-7225-F1FA-878E-34F51FE2F605}"/>
              </a:ext>
            </a:extLst>
          </p:cNvPr>
          <p:cNvSpPr>
            <a:spLocks noGrp="1"/>
          </p:cNvSpPr>
          <p:nvPr>
            <p:ph type="sldNum" sz="quarter" idx="12"/>
          </p:nvPr>
        </p:nvSpPr>
        <p:spPr/>
        <p:txBody>
          <a:bodyPr/>
          <a:lstStyle/>
          <a:p>
            <a:fld id="{1F9B6808-5BED-8740-B2E9-A3CC75596CE2}" type="slidenum">
              <a:rPr lang="en-US" smtClean="0"/>
              <a:t>‹#›</a:t>
            </a:fld>
            <a:endParaRPr lang="en-US"/>
          </a:p>
        </p:txBody>
      </p:sp>
    </p:spTree>
    <p:extLst>
      <p:ext uri="{BB962C8B-B14F-4D97-AF65-F5344CB8AC3E}">
        <p14:creationId xmlns:p14="http://schemas.microsoft.com/office/powerpoint/2010/main" val="390552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47604-2001-B1E6-D67C-4FEE4E5FB6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3BF607-8E21-7BB6-5FC7-2D7E3332D6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26CA46-3E1A-7A77-311B-DD59B68D42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088A07-EC74-A959-48A2-FD41702EFAD1}"/>
              </a:ext>
            </a:extLst>
          </p:cNvPr>
          <p:cNvSpPr>
            <a:spLocks noGrp="1"/>
          </p:cNvSpPr>
          <p:nvPr>
            <p:ph type="dt" sz="half" idx="10"/>
          </p:nvPr>
        </p:nvSpPr>
        <p:spPr/>
        <p:txBody>
          <a:bodyPr/>
          <a:lstStyle/>
          <a:p>
            <a:fld id="{186E24A3-C896-5841-BDE1-6EAB61264223}" type="datetimeFigureOut">
              <a:rPr lang="en-US" smtClean="0"/>
              <a:t>6/23/25</a:t>
            </a:fld>
            <a:endParaRPr lang="en-US"/>
          </a:p>
        </p:txBody>
      </p:sp>
      <p:sp>
        <p:nvSpPr>
          <p:cNvPr id="6" name="Footer Placeholder 5">
            <a:extLst>
              <a:ext uri="{FF2B5EF4-FFF2-40B4-BE49-F238E27FC236}">
                <a16:creationId xmlns:a16="http://schemas.microsoft.com/office/drawing/2014/main" id="{44F2E2A0-1A36-E148-7DFD-1ECD12447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8CB82C-7248-48FB-BD16-F0566200C5B3}"/>
              </a:ext>
            </a:extLst>
          </p:cNvPr>
          <p:cNvSpPr>
            <a:spLocks noGrp="1"/>
          </p:cNvSpPr>
          <p:nvPr>
            <p:ph type="sldNum" sz="quarter" idx="12"/>
          </p:nvPr>
        </p:nvSpPr>
        <p:spPr/>
        <p:txBody>
          <a:bodyPr/>
          <a:lstStyle/>
          <a:p>
            <a:fld id="{1F9B6808-5BED-8740-B2E9-A3CC75596CE2}" type="slidenum">
              <a:rPr lang="en-US" smtClean="0"/>
              <a:t>‹#›</a:t>
            </a:fld>
            <a:endParaRPr lang="en-US"/>
          </a:p>
        </p:txBody>
      </p:sp>
    </p:spTree>
    <p:extLst>
      <p:ext uri="{BB962C8B-B14F-4D97-AF65-F5344CB8AC3E}">
        <p14:creationId xmlns:p14="http://schemas.microsoft.com/office/powerpoint/2010/main" val="2487174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5596C8-7D7E-2172-1E8D-F4AC412CED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CEB28D-C137-EDA3-13EF-B70B6C024D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69365-C763-4CEA-8ED2-35D81E4317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86E24A3-C896-5841-BDE1-6EAB61264223}" type="datetimeFigureOut">
              <a:rPr lang="en-US" smtClean="0"/>
              <a:t>6/23/25</a:t>
            </a:fld>
            <a:endParaRPr lang="en-US"/>
          </a:p>
        </p:txBody>
      </p:sp>
      <p:sp>
        <p:nvSpPr>
          <p:cNvPr id="5" name="Footer Placeholder 4">
            <a:extLst>
              <a:ext uri="{FF2B5EF4-FFF2-40B4-BE49-F238E27FC236}">
                <a16:creationId xmlns:a16="http://schemas.microsoft.com/office/drawing/2014/main" id="{C94F7E9E-A67B-B6C8-985E-E7FE9B28B5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504415F-AD01-1E48-D955-487CF439D3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F9B6808-5BED-8740-B2E9-A3CC75596CE2}" type="slidenum">
              <a:rPr lang="en-US" smtClean="0"/>
              <a:t>‹#›</a:t>
            </a:fld>
            <a:endParaRPr lang="en-US"/>
          </a:p>
        </p:txBody>
      </p:sp>
    </p:spTree>
    <p:extLst>
      <p:ext uri="{BB962C8B-B14F-4D97-AF65-F5344CB8AC3E}">
        <p14:creationId xmlns:p14="http://schemas.microsoft.com/office/powerpoint/2010/main" val="531266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FFE0641-E048-D6F4-993D-A3C848AF406B}"/>
              </a:ext>
            </a:extLst>
          </p:cNvPr>
          <p:cNvSpPr txBox="1"/>
          <p:nvPr/>
        </p:nvSpPr>
        <p:spPr>
          <a:xfrm>
            <a:off x="526869" y="1312334"/>
            <a:ext cx="7310846" cy="2585323"/>
          </a:xfrm>
          <a:prstGeom prst="rect">
            <a:avLst/>
          </a:prstGeom>
          <a:noFill/>
        </p:spPr>
        <p:txBody>
          <a:bodyPr wrap="square">
            <a:spAutoFit/>
          </a:bodyPr>
          <a:lstStyle/>
          <a:p>
            <a:pPr algn="l"/>
            <a:r>
              <a:rPr lang="en-US" sz="3600" b="1" i="0" dirty="0">
                <a:solidFill>
                  <a:srgbClr val="333333"/>
                </a:solidFill>
                <a:effectLst/>
                <a:latin typeface="source-sans-pro"/>
              </a:rPr>
              <a:t>What is Post-Merger Integration?</a:t>
            </a:r>
          </a:p>
          <a:p>
            <a:pPr algn="l"/>
            <a:endParaRPr lang="en-US" dirty="0">
              <a:solidFill>
                <a:srgbClr val="333333"/>
              </a:solidFill>
              <a:latin typeface="source-sans-pro"/>
            </a:endParaRPr>
          </a:p>
          <a:p>
            <a:pPr algn="l"/>
            <a:r>
              <a:rPr lang="en-US" b="0" i="0" dirty="0">
                <a:solidFill>
                  <a:srgbClr val="333333"/>
                </a:solidFill>
                <a:effectLst/>
                <a:latin typeface="source-sans-pro"/>
              </a:rPr>
              <a:t>Post-merger integration is the process of combining two companies into one after a merger or acquisition. Merging companies who follow a proven integration process with defined phases, steps, and deliverables are more likely to achieve their objectives. Those objectives include maximizing the potential benefits of the deal and minimizing the disruptions to the day-to-day business during the transition.</a:t>
            </a:r>
          </a:p>
        </p:txBody>
      </p:sp>
      <p:sp>
        <p:nvSpPr>
          <p:cNvPr id="6" name="TextBox 5">
            <a:extLst>
              <a:ext uri="{FF2B5EF4-FFF2-40B4-BE49-F238E27FC236}">
                <a16:creationId xmlns:a16="http://schemas.microsoft.com/office/drawing/2014/main" id="{CF948F63-8F92-C8C5-88B9-F3D732C22508}"/>
              </a:ext>
            </a:extLst>
          </p:cNvPr>
          <p:cNvSpPr txBox="1"/>
          <p:nvPr/>
        </p:nvSpPr>
        <p:spPr>
          <a:xfrm>
            <a:off x="526869" y="6125125"/>
            <a:ext cx="8255725" cy="369332"/>
          </a:xfrm>
          <a:prstGeom prst="rect">
            <a:avLst/>
          </a:prstGeom>
          <a:noFill/>
        </p:spPr>
        <p:txBody>
          <a:bodyPr wrap="square" rtlCol="0">
            <a:spAutoFit/>
          </a:bodyPr>
          <a:lstStyle/>
          <a:p>
            <a:r>
              <a:rPr lang="en-US" dirty="0"/>
              <a:t>PRITCHETT, LP   MergerIntegration.com</a:t>
            </a:r>
          </a:p>
        </p:txBody>
      </p:sp>
      <p:pic>
        <p:nvPicPr>
          <p:cNvPr id="3" name="Picture 2" descr="A colorful arrows pointing to different colored squares&#10;&#10;Description automatically generated with medium confidence">
            <a:extLst>
              <a:ext uri="{FF2B5EF4-FFF2-40B4-BE49-F238E27FC236}">
                <a16:creationId xmlns:a16="http://schemas.microsoft.com/office/drawing/2014/main" id="{88346AA8-DA19-0837-74E0-F9A12D3E4701}"/>
              </a:ext>
            </a:extLst>
          </p:cNvPr>
          <p:cNvPicPr>
            <a:picLocks noChangeAspect="1"/>
          </p:cNvPicPr>
          <p:nvPr/>
        </p:nvPicPr>
        <p:blipFill>
          <a:blip r:embed="rId2"/>
          <a:stretch>
            <a:fillRect/>
          </a:stretch>
        </p:blipFill>
        <p:spPr>
          <a:xfrm>
            <a:off x="7967133" y="1312334"/>
            <a:ext cx="3962400" cy="3962400"/>
          </a:xfrm>
          <a:prstGeom prst="rect">
            <a:avLst/>
          </a:prstGeom>
        </p:spPr>
      </p:pic>
      <p:sp>
        <p:nvSpPr>
          <p:cNvPr id="2" name="Rectangle 1">
            <a:extLst>
              <a:ext uri="{FF2B5EF4-FFF2-40B4-BE49-F238E27FC236}">
                <a16:creationId xmlns:a16="http://schemas.microsoft.com/office/drawing/2014/main" id="{9850837D-D4F4-33D6-5FCC-8460B724ECA0}"/>
              </a:ext>
            </a:extLst>
          </p:cNvPr>
          <p:cNvSpPr/>
          <p:nvPr/>
        </p:nvSpPr>
        <p:spPr>
          <a:xfrm>
            <a:off x="0" y="2165"/>
            <a:ext cx="12192000" cy="261257"/>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8D3CD4F-93AE-CEDE-8B7D-A62A5E0120F1}"/>
              </a:ext>
            </a:extLst>
          </p:cNvPr>
          <p:cNvSpPr/>
          <p:nvPr/>
        </p:nvSpPr>
        <p:spPr>
          <a:xfrm>
            <a:off x="0" y="6594545"/>
            <a:ext cx="12192000" cy="261257"/>
          </a:xfrm>
          <a:prstGeom prst="rect">
            <a:avLst/>
          </a:prstGeom>
          <a:solidFill>
            <a:srgbClr val="FCDB0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26884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52</TotalTime>
  <Words>74</Words>
  <Application>Microsoft Macintosh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source-sans-pro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JOE ABERGER</dc:creator>
  <cp:lastModifiedBy>Sunny Shah</cp:lastModifiedBy>
  <cp:revision>6</cp:revision>
  <dcterms:created xsi:type="dcterms:W3CDTF">2024-09-24T18:02:03Z</dcterms:created>
  <dcterms:modified xsi:type="dcterms:W3CDTF">2025-06-23T15:34:33Z</dcterms:modified>
</cp:coreProperties>
</file>