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1" d="100"/>
          <a:sy n="101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3F5A9-1347-844B-9358-B1D7AF6B14D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C506-A59A-8E4E-8438-B2DD72D542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5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2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733" name="Google Shape;73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1248-2A8E-8161-E0E9-4F46B5A9A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D0C8A-3703-9929-B065-A92312A4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8CEC-4D2A-359E-0102-D677D8E3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2C6D9-AC74-4173-D0E8-DCC94D47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2C4A-7ED9-372C-772B-C93F2AEC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5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85CD-B5D9-C281-5B38-B7DCFE31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AAE54-52FF-64AE-1036-229558806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5AEAC-C62E-9614-83CF-AB963C6C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BBE8-4D67-3006-3E06-51770644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95A1A-B5E5-B459-AEBE-645AC6C5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5AA49-D0B9-B479-7028-F73E49904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AF434-2276-0585-28B9-F6B6F71CA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890F-6267-285F-88D9-4B0B86B5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380F-1358-067B-EE20-8416D674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009BD-3BED-85BF-9CE7-45D76470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50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50" b="0" i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02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6DE9-E800-19FB-4052-1FD9AD2B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CBB5-FE8D-142D-0B13-7AF25D70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AE264-4ADD-962B-F799-FFA909F3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E6E7-F0B8-9A34-7859-09554E6C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FB9E-DC2D-69A7-E2FE-DA48DD13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198F-329E-B772-0BA5-9136C80E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9684C-B270-6592-F884-B2A0AA9A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8A692-0CE5-8437-D84A-1FF2450F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DCA2-848A-B8CB-C021-73D207F7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9D82-123C-BDEB-0E6C-8382FC50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6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BDC9-1C7D-CC2D-4909-938E5B70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4CD1-E1DA-9FFA-5319-C076083BC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8274D-9DC6-5E29-3C09-27AEA3EA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AE4E8-D063-819E-7189-DD554AF9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C7314-9A7B-F370-D7DA-90F3132B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4CB3-E500-CEDC-FA7F-3E57D5F4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544C-4EF7-B813-C7C3-662FCBB3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76C67-893F-F47A-6647-BD41CAD4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1C5C-958D-5809-6489-91C2DBE11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749-CA8D-FDF3-D930-FD520168F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E25BD-27D8-D749-2F7D-798BA70B9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DCE77-22B3-7B65-0C73-C1BEE752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7A6A5-A2B3-51C2-A502-67A51E30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50A473-E8CA-B75C-B042-BC078177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86B0-B6BA-3305-52C9-AD4B048C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590A3-792A-9A7D-8B45-4855FC18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5AEB3-1096-9878-C8E2-930790C5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81F19-1E3A-2917-8607-819423CC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4F85C-372F-FF22-3160-685BB18F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D1091-D246-32D0-4C4F-FEFC5E9B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FB499-C53A-4FE9-9C55-4DF0ED36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0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01B2-BA2D-E1E5-2810-362CA6F9C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8F8C-3250-544B-F1D8-4EEB83731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79295-AD72-CFE7-7F68-CD943E19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3218E-B20C-1958-3F10-06BFEF37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BA4D4-7E50-3F3B-609D-57AC60F8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B5CF-770C-AEDF-8A1C-4C092329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7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BA6F-70CE-2AB6-3ED5-1F94EA1F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89D1E-96F1-A857-B2BC-196EDA3C5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76F8-D8F8-3D55-9DAE-7961C0262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C586B-C135-1419-FC42-0A33FB74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E6CB4-C442-E2DA-1B20-4D82E758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0F71E-E266-C818-EF78-D622873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F7E22-C20C-2BDB-37DA-94FE4E92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A73C2-2603-4B2D-547A-E036A059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C9611-5B08-9303-6E1A-C4D2D357D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28411-1F66-DC43-A0DE-3F3F9A6D0286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1551-30C8-7310-CC3F-A52A156EE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F605-35A4-E9ED-EF88-8064C1A3E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356CBB-2DE5-9A42-9766-6324493227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9"/>
          <p:cNvSpPr txBox="1"/>
          <p:nvPr/>
        </p:nvSpPr>
        <p:spPr>
          <a:xfrm>
            <a:off x="1095962" y="1214534"/>
            <a:ext cx="9738360" cy="3845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</a:pPr>
            <a:endParaRPr lang="en-US" sz="15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Serve as Integration Lead of the respective functional (time commitment will vary by the size and complexity of the integration)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Develop, track, and report functional work plan progress and issues to the IMO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Ensure completion and adherence to the scope identified in the Integration Project Charter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Plan and coordinate overall activities for a specific function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Participate in integration planning process, and use IMO tools for tracking and communicating information regarding integration activities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Is point of contact for the IMO as well as its peer functions and the acquired company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Escalates integration-related issues within their function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Ensures consistency between intra-function status reporting and integration reporting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392113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Supports project, synergy, and communication planning and execution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39"/>
          <p:cNvSpPr/>
          <p:nvPr/>
        </p:nvSpPr>
        <p:spPr>
          <a:xfrm>
            <a:off x="0" y="5352195"/>
            <a:ext cx="12192000" cy="999612"/>
          </a:xfrm>
          <a:custGeom>
            <a:avLst/>
            <a:gdLst/>
            <a:ahLst/>
            <a:cxnLst/>
            <a:rect l="l" t="t" r="r" b="b"/>
            <a:pathLst>
              <a:path w="2438400" h="258444" extrusionOk="0">
                <a:moveTo>
                  <a:pt x="2438400" y="0"/>
                </a:moveTo>
                <a:lnTo>
                  <a:pt x="0" y="0"/>
                </a:lnTo>
                <a:lnTo>
                  <a:pt x="0" y="258406"/>
                </a:lnTo>
                <a:lnTo>
                  <a:pt x="2438400" y="258406"/>
                </a:lnTo>
                <a:lnTo>
                  <a:pt x="243840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39"/>
          <p:cNvSpPr txBox="1"/>
          <p:nvPr/>
        </p:nvSpPr>
        <p:spPr>
          <a:xfrm>
            <a:off x="1109662" y="5443459"/>
            <a:ext cx="9972675" cy="817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325" rIns="0" bIns="0" anchor="t" anchorCtr="0">
            <a:spAutoFit/>
          </a:bodyPr>
          <a:lstStyle/>
          <a:p>
            <a:pPr marL="63500" marR="25400" lvl="0" indent="0" algn="ctr" rtl="0">
              <a:lnSpc>
                <a:spcPct val="1167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Functional Integration / Workstream Team Leader is a focal point for accomplishing all </a:t>
            </a:r>
            <a:b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functional work, including development of integration work plans, issue management, </a:t>
            </a:r>
            <a:b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14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documentation, and integration closing activities.</a:t>
            </a:r>
            <a:endParaRPr sz="14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38" name="Google Shape;738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41" y="6364375"/>
            <a:ext cx="604123" cy="412817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39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741" name="Google Shape;741;p39"/>
          <p:cNvSpPr txBox="1"/>
          <p:nvPr/>
        </p:nvSpPr>
        <p:spPr>
          <a:xfrm>
            <a:off x="373126" y="336099"/>
            <a:ext cx="11542354" cy="44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770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Responsibilities of  Functional Integration Team Leaders</a:t>
            </a:r>
            <a:endParaRPr sz="28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42" name="Google Shape;742;p39"/>
          <p:cNvSpPr/>
          <p:nvPr/>
        </p:nvSpPr>
        <p:spPr>
          <a:xfrm>
            <a:off x="373126" y="922412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C30B9BE0-813B-9429-B9CA-80860E18E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5564" y="33616"/>
            <a:ext cx="1684996" cy="3024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162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Montserrat</vt:lpstr>
      <vt:lpstr>Montserrat Black</vt:lpstr>
      <vt:lpstr>Noto Sans Symbols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3</cp:revision>
  <dcterms:created xsi:type="dcterms:W3CDTF">2025-06-11T03:36:30Z</dcterms:created>
  <dcterms:modified xsi:type="dcterms:W3CDTF">2025-06-16T19:45:18Z</dcterms:modified>
</cp:coreProperties>
</file>