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969" r:id="rId1"/>
  </p:sldMasterIdLst>
  <p:notesMasterIdLst>
    <p:notesMasterId r:id="rId8"/>
  </p:notesMasterIdLst>
  <p:sldIdLst>
    <p:sldId id="267" r:id="rId2"/>
    <p:sldId id="265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2"/>
    <p:restoredTop sz="95897"/>
  </p:normalViewPr>
  <p:slideViewPr>
    <p:cSldViewPr>
      <p:cViewPr varScale="1">
        <p:scale>
          <a:sx n="108" d="100"/>
          <a:sy n="108" d="100"/>
        </p:scale>
        <p:origin x="20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08C28-2153-417C-9F00-A24A454DEE2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48A8828-D246-4799-9DF4-C6EDD664C075}">
      <dgm:prSet custT="1"/>
      <dgm:spPr/>
      <dgm:t>
        <a:bodyPr/>
        <a:lstStyle/>
        <a:p>
          <a:pPr algn="ctr"/>
          <a:r>
            <a:rPr lang="en-US" sz="1400" dirty="0"/>
            <a:t>Acknowledge the questioner</a:t>
          </a:r>
        </a:p>
      </dgm:t>
    </dgm:pt>
    <dgm:pt modelId="{4821CD42-41D4-40DD-A10C-F0892185D63F}" type="parTrans" cxnId="{96ACFFA4-81BA-48F8-A97A-09B218234EC9}">
      <dgm:prSet/>
      <dgm:spPr/>
      <dgm:t>
        <a:bodyPr/>
        <a:lstStyle/>
        <a:p>
          <a:endParaRPr lang="en-US"/>
        </a:p>
      </dgm:t>
    </dgm:pt>
    <dgm:pt modelId="{105E84C4-96C5-4504-BC5E-271975E89CA9}" type="sibTrans" cxnId="{96ACFFA4-81BA-48F8-A97A-09B218234EC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192FA77-BA2A-40D4-A4E3-9968F1A94F03}">
      <dgm:prSet custT="1"/>
      <dgm:spPr/>
      <dgm:t>
        <a:bodyPr/>
        <a:lstStyle/>
        <a:p>
          <a:pPr algn="ctr"/>
          <a:r>
            <a:rPr lang="en-US" sz="1400" dirty="0"/>
            <a:t>Rephrase the question</a:t>
          </a:r>
        </a:p>
      </dgm:t>
    </dgm:pt>
    <dgm:pt modelId="{E3005658-830B-4E7B-A1FC-BCD96A58B799}" type="parTrans" cxnId="{DE927084-FC71-45B0-9148-AFB3704D9FA0}">
      <dgm:prSet/>
      <dgm:spPr/>
      <dgm:t>
        <a:bodyPr/>
        <a:lstStyle/>
        <a:p>
          <a:endParaRPr lang="en-US"/>
        </a:p>
      </dgm:t>
    </dgm:pt>
    <dgm:pt modelId="{880ADB84-5E76-4C80-AB37-32D01EB3F728}" type="sibTrans" cxnId="{DE927084-FC71-45B0-9148-AFB3704D9FA0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840B5B1-5FBA-4C48-A056-613EBDDC68EC}">
      <dgm:prSet custT="1"/>
      <dgm:spPr/>
      <dgm:t>
        <a:bodyPr/>
        <a:lstStyle/>
        <a:p>
          <a:pPr algn="ctr"/>
          <a:r>
            <a:rPr lang="en-US" sz="1400" dirty="0"/>
            <a:t>Keep your answers short</a:t>
          </a:r>
        </a:p>
      </dgm:t>
    </dgm:pt>
    <dgm:pt modelId="{DDE03864-D9A3-4E69-9A18-C493CDF2240B}" type="parTrans" cxnId="{D54E6DED-67C9-4C11-8A7F-C95EE86E1387}">
      <dgm:prSet/>
      <dgm:spPr/>
      <dgm:t>
        <a:bodyPr/>
        <a:lstStyle/>
        <a:p>
          <a:endParaRPr lang="en-US"/>
        </a:p>
      </dgm:t>
    </dgm:pt>
    <dgm:pt modelId="{3C86ED9C-6E49-40D0-9B33-5A23047F4A0B}" type="sibTrans" cxnId="{D54E6DED-67C9-4C11-8A7F-C95EE86E138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D688A8E-8B56-47BA-A580-B072F545613A}">
      <dgm:prSet custT="1"/>
      <dgm:spPr/>
      <dgm:t>
        <a:bodyPr/>
        <a:lstStyle/>
        <a:p>
          <a:pPr algn="ctr"/>
          <a:r>
            <a:rPr lang="en-US" sz="1400" dirty="0"/>
            <a:t>Don’t always have to know the answer</a:t>
          </a:r>
        </a:p>
      </dgm:t>
    </dgm:pt>
    <dgm:pt modelId="{89CCE986-9B35-4D1C-8EFA-58E214F31119}" type="parTrans" cxnId="{71922163-E6F6-49AE-8777-DE67489D6F51}">
      <dgm:prSet/>
      <dgm:spPr/>
      <dgm:t>
        <a:bodyPr/>
        <a:lstStyle/>
        <a:p>
          <a:endParaRPr lang="en-US"/>
        </a:p>
      </dgm:t>
    </dgm:pt>
    <dgm:pt modelId="{F75C9EDB-6ADC-4784-A595-7F8BDE63470C}" type="sibTrans" cxnId="{71922163-E6F6-49AE-8777-DE67489D6F5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F6021F8-976D-4E3B-81DC-EA665AC2C594}">
      <dgm:prSet custT="1"/>
      <dgm:spPr/>
      <dgm:t>
        <a:bodyPr/>
        <a:lstStyle/>
        <a:p>
          <a:pPr algn="ctr"/>
          <a:r>
            <a:rPr lang="en-US" sz="1400" dirty="0"/>
            <a:t>Be consistent in answers (review information packets)</a:t>
          </a:r>
        </a:p>
      </dgm:t>
    </dgm:pt>
    <dgm:pt modelId="{E7FCB7EA-31E4-48B9-8F42-7436E7A6B233}" type="parTrans" cxnId="{32DAD3F7-4F08-4A48-A684-17F1649C0A62}">
      <dgm:prSet/>
      <dgm:spPr/>
      <dgm:t>
        <a:bodyPr/>
        <a:lstStyle/>
        <a:p>
          <a:endParaRPr lang="en-US"/>
        </a:p>
      </dgm:t>
    </dgm:pt>
    <dgm:pt modelId="{F5E22E6F-F215-403A-AAC6-5F17958F02AB}" type="sibTrans" cxnId="{32DAD3F7-4F08-4A48-A684-17F1649C0A62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6CF8223D-6723-4B1A-8654-CCE3DC5054B9}" type="pres">
      <dgm:prSet presAssocID="{4F408C28-2153-417C-9F00-A24A454DEE2F}" presName="Name0" presStyleCnt="0">
        <dgm:presLayoutVars>
          <dgm:animLvl val="lvl"/>
          <dgm:resizeHandles val="exact"/>
        </dgm:presLayoutVars>
      </dgm:prSet>
      <dgm:spPr/>
    </dgm:pt>
    <dgm:pt modelId="{3D78932F-F777-4BC4-B34D-917C221751B6}" type="pres">
      <dgm:prSet presAssocID="{548A8828-D246-4799-9DF4-C6EDD664C075}" presName="compositeNode" presStyleCnt="0">
        <dgm:presLayoutVars>
          <dgm:bulletEnabled val="1"/>
        </dgm:presLayoutVars>
      </dgm:prSet>
      <dgm:spPr/>
    </dgm:pt>
    <dgm:pt modelId="{FEF890B2-D572-4424-AD1C-474BBF46D421}" type="pres">
      <dgm:prSet presAssocID="{548A8828-D246-4799-9DF4-C6EDD664C075}" presName="bgRect" presStyleLbl="bgAccFollowNode1" presStyleIdx="0" presStyleCnt="5"/>
      <dgm:spPr/>
    </dgm:pt>
    <dgm:pt modelId="{6D0002D6-03A4-43ED-9BAE-D1BDABAC9E05}" type="pres">
      <dgm:prSet presAssocID="{105E84C4-96C5-4504-BC5E-271975E89CA9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5C10EA41-94D3-41B1-BFDD-E11A99896293}" type="pres">
      <dgm:prSet presAssocID="{548A8828-D246-4799-9DF4-C6EDD664C075}" presName="bottomLine" presStyleLbl="alignNode1" presStyleIdx="1" presStyleCnt="10">
        <dgm:presLayoutVars/>
      </dgm:prSet>
      <dgm:spPr/>
    </dgm:pt>
    <dgm:pt modelId="{63EF9A1A-84CD-4F83-A219-4E5BD2DBDA79}" type="pres">
      <dgm:prSet presAssocID="{548A8828-D246-4799-9DF4-C6EDD664C075}" presName="nodeText" presStyleLbl="bgAccFollowNode1" presStyleIdx="0" presStyleCnt="5">
        <dgm:presLayoutVars>
          <dgm:bulletEnabled val="1"/>
        </dgm:presLayoutVars>
      </dgm:prSet>
      <dgm:spPr/>
    </dgm:pt>
    <dgm:pt modelId="{29317540-FFB0-4D1A-92DF-8BD81BBF0250}" type="pres">
      <dgm:prSet presAssocID="{105E84C4-96C5-4504-BC5E-271975E89CA9}" presName="sibTrans" presStyleCnt="0"/>
      <dgm:spPr/>
    </dgm:pt>
    <dgm:pt modelId="{0EDF1942-806D-4E32-907E-1C9EE665EB06}" type="pres">
      <dgm:prSet presAssocID="{A192FA77-BA2A-40D4-A4E3-9968F1A94F03}" presName="compositeNode" presStyleCnt="0">
        <dgm:presLayoutVars>
          <dgm:bulletEnabled val="1"/>
        </dgm:presLayoutVars>
      </dgm:prSet>
      <dgm:spPr/>
    </dgm:pt>
    <dgm:pt modelId="{8A9065EA-5CE7-40D5-9FC0-896F01AA2771}" type="pres">
      <dgm:prSet presAssocID="{A192FA77-BA2A-40D4-A4E3-9968F1A94F03}" presName="bgRect" presStyleLbl="bgAccFollowNode1" presStyleIdx="1" presStyleCnt="5"/>
      <dgm:spPr/>
    </dgm:pt>
    <dgm:pt modelId="{89E146BA-A568-492A-8A06-D6F6A0699E8A}" type="pres">
      <dgm:prSet presAssocID="{880ADB84-5E76-4C80-AB37-32D01EB3F728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803FD9B6-F9B3-46B9-B2B4-B8A0DDA4F795}" type="pres">
      <dgm:prSet presAssocID="{A192FA77-BA2A-40D4-A4E3-9968F1A94F03}" presName="bottomLine" presStyleLbl="alignNode1" presStyleIdx="3" presStyleCnt="10">
        <dgm:presLayoutVars/>
      </dgm:prSet>
      <dgm:spPr/>
    </dgm:pt>
    <dgm:pt modelId="{97B44257-4D83-496C-87D6-D1AC8E9F5104}" type="pres">
      <dgm:prSet presAssocID="{A192FA77-BA2A-40D4-A4E3-9968F1A94F03}" presName="nodeText" presStyleLbl="bgAccFollowNode1" presStyleIdx="1" presStyleCnt="5">
        <dgm:presLayoutVars>
          <dgm:bulletEnabled val="1"/>
        </dgm:presLayoutVars>
      </dgm:prSet>
      <dgm:spPr/>
    </dgm:pt>
    <dgm:pt modelId="{17924B36-221E-4033-9BD4-18C08BFDFADE}" type="pres">
      <dgm:prSet presAssocID="{880ADB84-5E76-4C80-AB37-32D01EB3F728}" presName="sibTrans" presStyleCnt="0"/>
      <dgm:spPr/>
    </dgm:pt>
    <dgm:pt modelId="{4C1CA80F-72C5-4586-A24B-F22C55F401BF}" type="pres">
      <dgm:prSet presAssocID="{E840B5B1-5FBA-4C48-A056-613EBDDC68EC}" presName="compositeNode" presStyleCnt="0">
        <dgm:presLayoutVars>
          <dgm:bulletEnabled val="1"/>
        </dgm:presLayoutVars>
      </dgm:prSet>
      <dgm:spPr/>
    </dgm:pt>
    <dgm:pt modelId="{86147BA1-8067-460E-B78A-97AFD42D3E1A}" type="pres">
      <dgm:prSet presAssocID="{E840B5B1-5FBA-4C48-A056-613EBDDC68EC}" presName="bgRect" presStyleLbl="bgAccFollowNode1" presStyleIdx="2" presStyleCnt="5"/>
      <dgm:spPr/>
    </dgm:pt>
    <dgm:pt modelId="{378C7852-48CA-4AB1-AACD-E3C31AC42315}" type="pres">
      <dgm:prSet presAssocID="{3C86ED9C-6E49-40D0-9B33-5A23047F4A0B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745E58D5-73D1-49F0-86E0-66399CBACDF2}" type="pres">
      <dgm:prSet presAssocID="{E840B5B1-5FBA-4C48-A056-613EBDDC68EC}" presName="bottomLine" presStyleLbl="alignNode1" presStyleIdx="5" presStyleCnt="10">
        <dgm:presLayoutVars/>
      </dgm:prSet>
      <dgm:spPr/>
    </dgm:pt>
    <dgm:pt modelId="{5D69FB03-3D18-42E5-8CC5-5C9D836F7F1F}" type="pres">
      <dgm:prSet presAssocID="{E840B5B1-5FBA-4C48-A056-613EBDDC68EC}" presName="nodeText" presStyleLbl="bgAccFollowNode1" presStyleIdx="2" presStyleCnt="5">
        <dgm:presLayoutVars>
          <dgm:bulletEnabled val="1"/>
        </dgm:presLayoutVars>
      </dgm:prSet>
      <dgm:spPr/>
    </dgm:pt>
    <dgm:pt modelId="{6FFC93E4-E9F4-42C8-9D3B-51851A89B812}" type="pres">
      <dgm:prSet presAssocID="{3C86ED9C-6E49-40D0-9B33-5A23047F4A0B}" presName="sibTrans" presStyleCnt="0"/>
      <dgm:spPr/>
    </dgm:pt>
    <dgm:pt modelId="{FE9CBBDF-EA39-46F8-A39E-BB826BCA8DA0}" type="pres">
      <dgm:prSet presAssocID="{AD688A8E-8B56-47BA-A580-B072F545613A}" presName="compositeNode" presStyleCnt="0">
        <dgm:presLayoutVars>
          <dgm:bulletEnabled val="1"/>
        </dgm:presLayoutVars>
      </dgm:prSet>
      <dgm:spPr/>
    </dgm:pt>
    <dgm:pt modelId="{1E70ACED-DBA6-4DED-ADE5-E22EB25E3992}" type="pres">
      <dgm:prSet presAssocID="{AD688A8E-8B56-47BA-A580-B072F545613A}" presName="bgRect" presStyleLbl="bgAccFollowNode1" presStyleIdx="3" presStyleCnt="5"/>
      <dgm:spPr/>
    </dgm:pt>
    <dgm:pt modelId="{46A499AD-5B81-4988-97C6-03502F75DEBD}" type="pres">
      <dgm:prSet presAssocID="{F75C9EDB-6ADC-4784-A595-7F8BDE63470C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3290F866-1FF0-40B6-B502-9D6AC40D8704}" type="pres">
      <dgm:prSet presAssocID="{AD688A8E-8B56-47BA-A580-B072F545613A}" presName="bottomLine" presStyleLbl="alignNode1" presStyleIdx="7" presStyleCnt="10">
        <dgm:presLayoutVars/>
      </dgm:prSet>
      <dgm:spPr/>
    </dgm:pt>
    <dgm:pt modelId="{D905EDA3-0A40-403F-AD72-5F68E9CC57EA}" type="pres">
      <dgm:prSet presAssocID="{AD688A8E-8B56-47BA-A580-B072F545613A}" presName="nodeText" presStyleLbl="bgAccFollowNode1" presStyleIdx="3" presStyleCnt="5">
        <dgm:presLayoutVars>
          <dgm:bulletEnabled val="1"/>
        </dgm:presLayoutVars>
      </dgm:prSet>
      <dgm:spPr/>
    </dgm:pt>
    <dgm:pt modelId="{515A2E4E-BDE6-4FCF-A80A-BCE4FB004528}" type="pres">
      <dgm:prSet presAssocID="{F75C9EDB-6ADC-4784-A595-7F8BDE63470C}" presName="sibTrans" presStyleCnt="0"/>
      <dgm:spPr/>
    </dgm:pt>
    <dgm:pt modelId="{B8039723-6EE4-4C03-97E6-C272494AAF3A}" type="pres">
      <dgm:prSet presAssocID="{8F6021F8-976D-4E3B-81DC-EA665AC2C594}" presName="compositeNode" presStyleCnt="0">
        <dgm:presLayoutVars>
          <dgm:bulletEnabled val="1"/>
        </dgm:presLayoutVars>
      </dgm:prSet>
      <dgm:spPr/>
    </dgm:pt>
    <dgm:pt modelId="{A888E61A-636F-49C0-A479-EFF8E2539611}" type="pres">
      <dgm:prSet presAssocID="{8F6021F8-976D-4E3B-81DC-EA665AC2C594}" presName="bgRect" presStyleLbl="bgAccFollowNode1" presStyleIdx="4" presStyleCnt="5"/>
      <dgm:spPr/>
    </dgm:pt>
    <dgm:pt modelId="{BC3A6842-FF06-43AC-BECA-D5A7D1138D5C}" type="pres">
      <dgm:prSet presAssocID="{F5E22E6F-F215-403A-AAC6-5F17958F02AB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3E372585-3E5E-4F46-B22A-395C14B0AA69}" type="pres">
      <dgm:prSet presAssocID="{8F6021F8-976D-4E3B-81DC-EA665AC2C594}" presName="bottomLine" presStyleLbl="alignNode1" presStyleIdx="9" presStyleCnt="10">
        <dgm:presLayoutVars/>
      </dgm:prSet>
      <dgm:spPr/>
    </dgm:pt>
    <dgm:pt modelId="{F1234C33-B493-4BD3-892B-52034E3FF2AA}" type="pres">
      <dgm:prSet presAssocID="{8F6021F8-976D-4E3B-81DC-EA665AC2C594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20EBFB00-ED86-4F0C-A320-1C30FD095C04}" type="presOf" srcId="{880ADB84-5E76-4C80-AB37-32D01EB3F728}" destId="{89E146BA-A568-492A-8A06-D6F6A0699E8A}" srcOrd="0" destOrd="0" presId="urn:microsoft.com/office/officeart/2016/7/layout/BasicLinearProcessNumbered"/>
    <dgm:cxn modelId="{9B5DDE02-694A-43F1-94F2-F15D90760398}" type="presOf" srcId="{8F6021F8-976D-4E3B-81DC-EA665AC2C594}" destId="{F1234C33-B493-4BD3-892B-52034E3FF2AA}" srcOrd="1" destOrd="0" presId="urn:microsoft.com/office/officeart/2016/7/layout/BasicLinearProcessNumbered"/>
    <dgm:cxn modelId="{79F51B05-0C6F-42E1-A635-6EF4132D4265}" type="presOf" srcId="{4F408C28-2153-417C-9F00-A24A454DEE2F}" destId="{6CF8223D-6723-4B1A-8654-CCE3DC5054B9}" srcOrd="0" destOrd="0" presId="urn:microsoft.com/office/officeart/2016/7/layout/BasicLinearProcessNumbered"/>
    <dgm:cxn modelId="{2DB6FC09-4355-421B-851B-5F9085131A4F}" type="presOf" srcId="{105E84C4-96C5-4504-BC5E-271975E89CA9}" destId="{6D0002D6-03A4-43ED-9BAE-D1BDABAC9E05}" srcOrd="0" destOrd="0" presId="urn:microsoft.com/office/officeart/2016/7/layout/BasicLinearProcessNumbered"/>
    <dgm:cxn modelId="{75986124-F99D-44CA-B921-AA7ECBF9E3AC}" type="presOf" srcId="{AD688A8E-8B56-47BA-A580-B072F545613A}" destId="{1E70ACED-DBA6-4DED-ADE5-E22EB25E3992}" srcOrd="0" destOrd="0" presId="urn:microsoft.com/office/officeart/2016/7/layout/BasicLinearProcessNumbered"/>
    <dgm:cxn modelId="{FD001427-FC5D-4808-93D5-3FD1FED0A08C}" type="presOf" srcId="{8F6021F8-976D-4E3B-81DC-EA665AC2C594}" destId="{A888E61A-636F-49C0-A479-EFF8E2539611}" srcOrd="0" destOrd="0" presId="urn:microsoft.com/office/officeart/2016/7/layout/BasicLinearProcessNumbered"/>
    <dgm:cxn modelId="{BE428741-F793-4F0B-9F34-CF39AA8ED0EF}" type="presOf" srcId="{F5E22E6F-F215-403A-AAC6-5F17958F02AB}" destId="{BC3A6842-FF06-43AC-BECA-D5A7D1138D5C}" srcOrd="0" destOrd="0" presId="urn:microsoft.com/office/officeart/2016/7/layout/BasicLinearProcessNumbered"/>
    <dgm:cxn modelId="{71922163-E6F6-49AE-8777-DE67489D6F51}" srcId="{4F408C28-2153-417C-9F00-A24A454DEE2F}" destId="{AD688A8E-8B56-47BA-A580-B072F545613A}" srcOrd="3" destOrd="0" parTransId="{89CCE986-9B35-4D1C-8EFA-58E214F31119}" sibTransId="{F75C9EDB-6ADC-4784-A595-7F8BDE63470C}"/>
    <dgm:cxn modelId="{7A8A9D6E-BA7B-4EEA-958A-4A29AF59B45A}" type="presOf" srcId="{3C86ED9C-6E49-40D0-9B33-5A23047F4A0B}" destId="{378C7852-48CA-4AB1-AACD-E3C31AC42315}" srcOrd="0" destOrd="0" presId="urn:microsoft.com/office/officeart/2016/7/layout/BasicLinearProcessNumbered"/>
    <dgm:cxn modelId="{99C9E152-7B00-4629-88AD-4A1B87EB070A}" type="presOf" srcId="{A192FA77-BA2A-40D4-A4E3-9968F1A94F03}" destId="{8A9065EA-5CE7-40D5-9FC0-896F01AA2771}" srcOrd="0" destOrd="0" presId="urn:microsoft.com/office/officeart/2016/7/layout/BasicLinearProcessNumbered"/>
    <dgm:cxn modelId="{5B37B474-903C-43F7-B725-114C9A2DB89F}" type="presOf" srcId="{F75C9EDB-6ADC-4784-A595-7F8BDE63470C}" destId="{46A499AD-5B81-4988-97C6-03502F75DEBD}" srcOrd="0" destOrd="0" presId="urn:microsoft.com/office/officeart/2016/7/layout/BasicLinearProcessNumbered"/>
    <dgm:cxn modelId="{DE927084-FC71-45B0-9148-AFB3704D9FA0}" srcId="{4F408C28-2153-417C-9F00-A24A454DEE2F}" destId="{A192FA77-BA2A-40D4-A4E3-9968F1A94F03}" srcOrd="1" destOrd="0" parTransId="{E3005658-830B-4E7B-A1FC-BCD96A58B799}" sibTransId="{880ADB84-5E76-4C80-AB37-32D01EB3F728}"/>
    <dgm:cxn modelId="{CD611DA2-393D-4382-A57C-9CA51B6308DD}" type="presOf" srcId="{AD688A8E-8B56-47BA-A580-B072F545613A}" destId="{D905EDA3-0A40-403F-AD72-5F68E9CC57EA}" srcOrd="1" destOrd="0" presId="urn:microsoft.com/office/officeart/2016/7/layout/BasicLinearProcessNumbered"/>
    <dgm:cxn modelId="{96ACFFA4-81BA-48F8-A97A-09B218234EC9}" srcId="{4F408C28-2153-417C-9F00-A24A454DEE2F}" destId="{548A8828-D246-4799-9DF4-C6EDD664C075}" srcOrd="0" destOrd="0" parTransId="{4821CD42-41D4-40DD-A10C-F0892185D63F}" sibTransId="{105E84C4-96C5-4504-BC5E-271975E89CA9}"/>
    <dgm:cxn modelId="{63E181AC-BD1C-4676-A882-CD7CF79106F0}" type="presOf" srcId="{548A8828-D246-4799-9DF4-C6EDD664C075}" destId="{FEF890B2-D572-4424-AD1C-474BBF46D421}" srcOrd="0" destOrd="0" presId="urn:microsoft.com/office/officeart/2016/7/layout/BasicLinearProcessNumbered"/>
    <dgm:cxn modelId="{BFC98FAE-CF54-4E0E-B3B0-50EE12B935A0}" type="presOf" srcId="{A192FA77-BA2A-40D4-A4E3-9968F1A94F03}" destId="{97B44257-4D83-496C-87D6-D1AC8E9F5104}" srcOrd="1" destOrd="0" presId="urn:microsoft.com/office/officeart/2016/7/layout/BasicLinearProcessNumbered"/>
    <dgm:cxn modelId="{0362C0B9-C561-4BAA-812A-D2065E74D7F8}" type="presOf" srcId="{548A8828-D246-4799-9DF4-C6EDD664C075}" destId="{63EF9A1A-84CD-4F83-A219-4E5BD2DBDA79}" srcOrd="1" destOrd="0" presId="urn:microsoft.com/office/officeart/2016/7/layout/BasicLinearProcessNumbered"/>
    <dgm:cxn modelId="{1CF0B8E3-B7BB-48D5-A96A-C1C3940ABA15}" type="presOf" srcId="{E840B5B1-5FBA-4C48-A056-613EBDDC68EC}" destId="{86147BA1-8067-460E-B78A-97AFD42D3E1A}" srcOrd="0" destOrd="0" presId="urn:microsoft.com/office/officeart/2016/7/layout/BasicLinearProcessNumbered"/>
    <dgm:cxn modelId="{D54E6DED-67C9-4C11-8A7F-C95EE86E1387}" srcId="{4F408C28-2153-417C-9F00-A24A454DEE2F}" destId="{E840B5B1-5FBA-4C48-A056-613EBDDC68EC}" srcOrd="2" destOrd="0" parTransId="{DDE03864-D9A3-4E69-9A18-C493CDF2240B}" sibTransId="{3C86ED9C-6E49-40D0-9B33-5A23047F4A0B}"/>
    <dgm:cxn modelId="{D06C41F1-0559-4E8E-8F06-7E0F3B6D6103}" type="presOf" srcId="{E840B5B1-5FBA-4C48-A056-613EBDDC68EC}" destId="{5D69FB03-3D18-42E5-8CC5-5C9D836F7F1F}" srcOrd="1" destOrd="0" presId="urn:microsoft.com/office/officeart/2016/7/layout/BasicLinearProcessNumbered"/>
    <dgm:cxn modelId="{32DAD3F7-4F08-4A48-A684-17F1649C0A62}" srcId="{4F408C28-2153-417C-9F00-A24A454DEE2F}" destId="{8F6021F8-976D-4E3B-81DC-EA665AC2C594}" srcOrd="4" destOrd="0" parTransId="{E7FCB7EA-31E4-48B9-8F42-7436E7A6B233}" sibTransId="{F5E22E6F-F215-403A-AAC6-5F17958F02AB}"/>
    <dgm:cxn modelId="{B3AC955E-B640-4085-8316-4D1C3B97F1EF}" type="presParOf" srcId="{6CF8223D-6723-4B1A-8654-CCE3DC5054B9}" destId="{3D78932F-F777-4BC4-B34D-917C221751B6}" srcOrd="0" destOrd="0" presId="urn:microsoft.com/office/officeart/2016/7/layout/BasicLinearProcessNumbered"/>
    <dgm:cxn modelId="{96A40604-1A29-4DFC-8AA4-B6F81BF4C8F3}" type="presParOf" srcId="{3D78932F-F777-4BC4-B34D-917C221751B6}" destId="{FEF890B2-D572-4424-AD1C-474BBF46D421}" srcOrd="0" destOrd="0" presId="urn:microsoft.com/office/officeart/2016/7/layout/BasicLinearProcessNumbered"/>
    <dgm:cxn modelId="{72BADE89-8A72-4BA6-8794-154CEF0DE26C}" type="presParOf" srcId="{3D78932F-F777-4BC4-B34D-917C221751B6}" destId="{6D0002D6-03A4-43ED-9BAE-D1BDABAC9E05}" srcOrd="1" destOrd="0" presId="urn:microsoft.com/office/officeart/2016/7/layout/BasicLinearProcessNumbered"/>
    <dgm:cxn modelId="{9C67C6B8-B59A-4D5D-9C9F-DAE9F4036EBB}" type="presParOf" srcId="{3D78932F-F777-4BC4-B34D-917C221751B6}" destId="{5C10EA41-94D3-41B1-BFDD-E11A99896293}" srcOrd="2" destOrd="0" presId="urn:microsoft.com/office/officeart/2016/7/layout/BasicLinearProcessNumbered"/>
    <dgm:cxn modelId="{95B24584-46E7-4560-A998-E6465B143668}" type="presParOf" srcId="{3D78932F-F777-4BC4-B34D-917C221751B6}" destId="{63EF9A1A-84CD-4F83-A219-4E5BD2DBDA79}" srcOrd="3" destOrd="0" presId="urn:microsoft.com/office/officeart/2016/7/layout/BasicLinearProcessNumbered"/>
    <dgm:cxn modelId="{391DC1DB-D442-41AE-B0C8-0BE77FB30E79}" type="presParOf" srcId="{6CF8223D-6723-4B1A-8654-CCE3DC5054B9}" destId="{29317540-FFB0-4D1A-92DF-8BD81BBF0250}" srcOrd="1" destOrd="0" presId="urn:microsoft.com/office/officeart/2016/7/layout/BasicLinearProcessNumbered"/>
    <dgm:cxn modelId="{D0CC956B-4164-4810-BCCB-D6D6CCCA45F0}" type="presParOf" srcId="{6CF8223D-6723-4B1A-8654-CCE3DC5054B9}" destId="{0EDF1942-806D-4E32-907E-1C9EE665EB06}" srcOrd="2" destOrd="0" presId="urn:microsoft.com/office/officeart/2016/7/layout/BasicLinearProcessNumbered"/>
    <dgm:cxn modelId="{A8CF253A-A45E-4D2F-BE9B-F1E0F903C992}" type="presParOf" srcId="{0EDF1942-806D-4E32-907E-1C9EE665EB06}" destId="{8A9065EA-5CE7-40D5-9FC0-896F01AA2771}" srcOrd="0" destOrd="0" presId="urn:microsoft.com/office/officeart/2016/7/layout/BasicLinearProcessNumbered"/>
    <dgm:cxn modelId="{B39A9785-5951-4F44-9128-4CAAD2AC74D6}" type="presParOf" srcId="{0EDF1942-806D-4E32-907E-1C9EE665EB06}" destId="{89E146BA-A568-492A-8A06-D6F6A0699E8A}" srcOrd="1" destOrd="0" presId="urn:microsoft.com/office/officeart/2016/7/layout/BasicLinearProcessNumbered"/>
    <dgm:cxn modelId="{F46704A6-D921-4103-9A83-264D394C7A69}" type="presParOf" srcId="{0EDF1942-806D-4E32-907E-1C9EE665EB06}" destId="{803FD9B6-F9B3-46B9-B2B4-B8A0DDA4F795}" srcOrd="2" destOrd="0" presId="urn:microsoft.com/office/officeart/2016/7/layout/BasicLinearProcessNumbered"/>
    <dgm:cxn modelId="{F2055416-704D-45A2-AA57-5AC8C8766D7A}" type="presParOf" srcId="{0EDF1942-806D-4E32-907E-1C9EE665EB06}" destId="{97B44257-4D83-496C-87D6-D1AC8E9F5104}" srcOrd="3" destOrd="0" presId="urn:microsoft.com/office/officeart/2016/7/layout/BasicLinearProcessNumbered"/>
    <dgm:cxn modelId="{CB979251-F439-45F8-B5D0-7E83CE642D01}" type="presParOf" srcId="{6CF8223D-6723-4B1A-8654-CCE3DC5054B9}" destId="{17924B36-221E-4033-9BD4-18C08BFDFADE}" srcOrd="3" destOrd="0" presId="urn:microsoft.com/office/officeart/2016/7/layout/BasicLinearProcessNumbered"/>
    <dgm:cxn modelId="{3DF5ADDB-2AEA-4EBF-A646-B567AB878D62}" type="presParOf" srcId="{6CF8223D-6723-4B1A-8654-CCE3DC5054B9}" destId="{4C1CA80F-72C5-4586-A24B-F22C55F401BF}" srcOrd="4" destOrd="0" presId="urn:microsoft.com/office/officeart/2016/7/layout/BasicLinearProcessNumbered"/>
    <dgm:cxn modelId="{D4E14603-77B4-4453-A4CA-BD302259FA5C}" type="presParOf" srcId="{4C1CA80F-72C5-4586-A24B-F22C55F401BF}" destId="{86147BA1-8067-460E-B78A-97AFD42D3E1A}" srcOrd="0" destOrd="0" presId="urn:microsoft.com/office/officeart/2016/7/layout/BasicLinearProcessNumbered"/>
    <dgm:cxn modelId="{A172449E-22C6-4ABA-8061-F60BBAF7768C}" type="presParOf" srcId="{4C1CA80F-72C5-4586-A24B-F22C55F401BF}" destId="{378C7852-48CA-4AB1-AACD-E3C31AC42315}" srcOrd="1" destOrd="0" presId="urn:microsoft.com/office/officeart/2016/7/layout/BasicLinearProcessNumbered"/>
    <dgm:cxn modelId="{391300A2-6E42-46B1-B51E-3524A13CD0F3}" type="presParOf" srcId="{4C1CA80F-72C5-4586-A24B-F22C55F401BF}" destId="{745E58D5-73D1-49F0-86E0-66399CBACDF2}" srcOrd="2" destOrd="0" presId="urn:microsoft.com/office/officeart/2016/7/layout/BasicLinearProcessNumbered"/>
    <dgm:cxn modelId="{DD23EDC6-BCBE-4380-BDE1-8AB10935AF16}" type="presParOf" srcId="{4C1CA80F-72C5-4586-A24B-F22C55F401BF}" destId="{5D69FB03-3D18-42E5-8CC5-5C9D836F7F1F}" srcOrd="3" destOrd="0" presId="urn:microsoft.com/office/officeart/2016/7/layout/BasicLinearProcessNumbered"/>
    <dgm:cxn modelId="{745DADB6-B805-46C8-A49B-3E1A6D14FC26}" type="presParOf" srcId="{6CF8223D-6723-4B1A-8654-CCE3DC5054B9}" destId="{6FFC93E4-E9F4-42C8-9D3B-51851A89B812}" srcOrd="5" destOrd="0" presId="urn:microsoft.com/office/officeart/2016/7/layout/BasicLinearProcessNumbered"/>
    <dgm:cxn modelId="{7CE4095D-187F-4471-B312-DAB9EEF5576A}" type="presParOf" srcId="{6CF8223D-6723-4B1A-8654-CCE3DC5054B9}" destId="{FE9CBBDF-EA39-46F8-A39E-BB826BCA8DA0}" srcOrd="6" destOrd="0" presId="urn:microsoft.com/office/officeart/2016/7/layout/BasicLinearProcessNumbered"/>
    <dgm:cxn modelId="{167AC231-793B-4E32-A580-C3D11F9E62C7}" type="presParOf" srcId="{FE9CBBDF-EA39-46F8-A39E-BB826BCA8DA0}" destId="{1E70ACED-DBA6-4DED-ADE5-E22EB25E3992}" srcOrd="0" destOrd="0" presId="urn:microsoft.com/office/officeart/2016/7/layout/BasicLinearProcessNumbered"/>
    <dgm:cxn modelId="{F1C2D0BD-26C6-460E-8FD6-64CA349F4873}" type="presParOf" srcId="{FE9CBBDF-EA39-46F8-A39E-BB826BCA8DA0}" destId="{46A499AD-5B81-4988-97C6-03502F75DEBD}" srcOrd="1" destOrd="0" presId="urn:microsoft.com/office/officeart/2016/7/layout/BasicLinearProcessNumbered"/>
    <dgm:cxn modelId="{F74EA06B-EA33-4789-AC4E-DF0D51C68913}" type="presParOf" srcId="{FE9CBBDF-EA39-46F8-A39E-BB826BCA8DA0}" destId="{3290F866-1FF0-40B6-B502-9D6AC40D8704}" srcOrd="2" destOrd="0" presId="urn:microsoft.com/office/officeart/2016/7/layout/BasicLinearProcessNumbered"/>
    <dgm:cxn modelId="{D2B18A8B-00E1-48AD-9AF3-EED3014B3957}" type="presParOf" srcId="{FE9CBBDF-EA39-46F8-A39E-BB826BCA8DA0}" destId="{D905EDA3-0A40-403F-AD72-5F68E9CC57EA}" srcOrd="3" destOrd="0" presId="urn:microsoft.com/office/officeart/2016/7/layout/BasicLinearProcessNumbered"/>
    <dgm:cxn modelId="{5D49DA38-7A0E-4CA4-8F1C-367443F2BB41}" type="presParOf" srcId="{6CF8223D-6723-4B1A-8654-CCE3DC5054B9}" destId="{515A2E4E-BDE6-4FCF-A80A-BCE4FB004528}" srcOrd="7" destOrd="0" presId="urn:microsoft.com/office/officeart/2016/7/layout/BasicLinearProcessNumbered"/>
    <dgm:cxn modelId="{4B02D73C-07EA-4875-B926-C251F17EC1B3}" type="presParOf" srcId="{6CF8223D-6723-4B1A-8654-CCE3DC5054B9}" destId="{B8039723-6EE4-4C03-97E6-C272494AAF3A}" srcOrd="8" destOrd="0" presId="urn:microsoft.com/office/officeart/2016/7/layout/BasicLinearProcessNumbered"/>
    <dgm:cxn modelId="{27CB3F9D-90FA-479E-8172-9EF3AB3E7A78}" type="presParOf" srcId="{B8039723-6EE4-4C03-97E6-C272494AAF3A}" destId="{A888E61A-636F-49C0-A479-EFF8E2539611}" srcOrd="0" destOrd="0" presId="urn:microsoft.com/office/officeart/2016/7/layout/BasicLinearProcessNumbered"/>
    <dgm:cxn modelId="{265AD4CC-48C3-4541-9129-FE654518F7BB}" type="presParOf" srcId="{B8039723-6EE4-4C03-97E6-C272494AAF3A}" destId="{BC3A6842-FF06-43AC-BECA-D5A7D1138D5C}" srcOrd="1" destOrd="0" presId="urn:microsoft.com/office/officeart/2016/7/layout/BasicLinearProcessNumbered"/>
    <dgm:cxn modelId="{BDB6E3BB-8477-474C-A858-8711E2C53D23}" type="presParOf" srcId="{B8039723-6EE4-4C03-97E6-C272494AAF3A}" destId="{3E372585-3E5E-4F46-B22A-395C14B0AA69}" srcOrd="2" destOrd="0" presId="urn:microsoft.com/office/officeart/2016/7/layout/BasicLinearProcessNumbered"/>
    <dgm:cxn modelId="{06A31EA4-B5E4-460D-8E25-CE8F51E1988A}" type="presParOf" srcId="{B8039723-6EE4-4C03-97E6-C272494AAF3A}" destId="{F1234C33-B493-4BD3-892B-52034E3FF2A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890B2-D572-4424-AD1C-474BBF46D421}">
      <dsp:nvSpPr>
        <dsp:cNvPr id="0" name=""/>
        <dsp:cNvSpPr/>
      </dsp:nvSpPr>
      <dsp:spPr>
        <a:xfrm>
          <a:off x="2633" y="603212"/>
          <a:ext cx="1425658" cy="199592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50" tIns="330200" rIns="111150" bIns="33020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Acknowledge the questioner</a:t>
          </a:r>
        </a:p>
      </dsp:txBody>
      <dsp:txXfrm>
        <a:off x="2633" y="1361662"/>
        <a:ext cx="1425658" cy="1197552"/>
      </dsp:txXfrm>
    </dsp:sp>
    <dsp:sp modelId="{6D0002D6-03A4-43ED-9BAE-D1BDABAC9E05}">
      <dsp:nvSpPr>
        <dsp:cNvPr id="0" name=""/>
        <dsp:cNvSpPr/>
      </dsp:nvSpPr>
      <dsp:spPr>
        <a:xfrm>
          <a:off x="416073" y="802804"/>
          <a:ext cx="598776" cy="5987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3" tIns="12700" rIns="46683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1</a:t>
          </a:r>
        </a:p>
      </dsp:txBody>
      <dsp:txXfrm>
        <a:off x="503762" y="890493"/>
        <a:ext cx="423398" cy="423398"/>
      </dsp:txXfrm>
    </dsp:sp>
    <dsp:sp modelId="{5C10EA41-94D3-41B1-BFDD-E11A99896293}">
      <dsp:nvSpPr>
        <dsp:cNvPr id="0" name=""/>
        <dsp:cNvSpPr/>
      </dsp:nvSpPr>
      <dsp:spPr>
        <a:xfrm>
          <a:off x="2633" y="2599061"/>
          <a:ext cx="1425658" cy="72"/>
        </a:xfrm>
        <a:prstGeom prst="rect">
          <a:avLst/>
        </a:prstGeom>
        <a:solidFill>
          <a:schemeClr val="accent5">
            <a:hueOff val="-16737"/>
            <a:satOff val="-3211"/>
            <a:lumOff val="458"/>
            <a:alphaOff val="0"/>
          </a:schemeClr>
        </a:solidFill>
        <a:ln w="10795" cap="flat" cmpd="sng" algn="ctr">
          <a:solidFill>
            <a:schemeClr val="accent5">
              <a:hueOff val="-16737"/>
              <a:satOff val="-3211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065EA-5CE7-40D5-9FC0-896F01AA2771}">
      <dsp:nvSpPr>
        <dsp:cNvPr id="0" name=""/>
        <dsp:cNvSpPr/>
      </dsp:nvSpPr>
      <dsp:spPr>
        <a:xfrm>
          <a:off x="1570857" y="603212"/>
          <a:ext cx="1425658" cy="1995921"/>
        </a:xfrm>
        <a:prstGeom prst="rect">
          <a:avLst/>
        </a:prstGeom>
        <a:solidFill>
          <a:schemeClr val="accent5">
            <a:tint val="40000"/>
            <a:alpha val="90000"/>
            <a:hueOff val="15338"/>
            <a:satOff val="-5701"/>
            <a:lumOff val="46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15338"/>
              <a:satOff val="-5701"/>
              <a:lumOff val="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50" tIns="330200" rIns="111150" bIns="33020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Rephrase the question</a:t>
          </a:r>
        </a:p>
      </dsp:txBody>
      <dsp:txXfrm>
        <a:off x="1570857" y="1361662"/>
        <a:ext cx="1425658" cy="1197552"/>
      </dsp:txXfrm>
    </dsp:sp>
    <dsp:sp modelId="{89E146BA-A568-492A-8A06-D6F6A0699E8A}">
      <dsp:nvSpPr>
        <dsp:cNvPr id="0" name=""/>
        <dsp:cNvSpPr/>
      </dsp:nvSpPr>
      <dsp:spPr>
        <a:xfrm>
          <a:off x="1984297" y="802804"/>
          <a:ext cx="598776" cy="598776"/>
        </a:xfrm>
        <a:prstGeom prst="ellipse">
          <a:avLst/>
        </a:prstGeom>
        <a:solidFill>
          <a:schemeClr val="accent5">
            <a:hueOff val="-33474"/>
            <a:satOff val="-6422"/>
            <a:lumOff val="915"/>
            <a:alphaOff val="0"/>
          </a:schemeClr>
        </a:solidFill>
        <a:ln w="10795" cap="flat" cmpd="sng" algn="ctr">
          <a:solidFill>
            <a:schemeClr val="accent5">
              <a:hueOff val="-33474"/>
              <a:satOff val="-6422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3" tIns="12700" rIns="46683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</a:t>
          </a:r>
        </a:p>
      </dsp:txBody>
      <dsp:txXfrm>
        <a:off x="2071986" y="890493"/>
        <a:ext cx="423398" cy="423398"/>
      </dsp:txXfrm>
    </dsp:sp>
    <dsp:sp modelId="{803FD9B6-F9B3-46B9-B2B4-B8A0DDA4F795}">
      <dsp:nvSpPr>
        <dsp:cNvPr id="0" name=""/>
        <dsp:cNvSpPr/>
      </dsp:nvSpPr>
      <dsp:spPr>
        <a:xfrm>
          <a:off x="1570857" y="2599061"/>
          <a:ext cx="1425658" cy="72"/>
        </a:xfrm>
        <a:prstGeom prst="rect">
          <a:avLst/>
        </a:prstGeom>
        <a:solidFill>
          <a:schemeClr val="accent5">
            <a:hueOff val="-50212"/>
            <a:satOff val="-9634"/>
            <a:lumOff val="1373"/>
            <a:alphaOff val="0"/>
          </a:schemeClr>
        </a:solidFill>
        <a:ln w="10795" cap="flat" cmpd="sng" algn="ctr">
          <a:solidFill>
            <a:schemeClr val="accent5">
              <a:hueOff val="-50212"/>
              <a:satOff val="-9634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47BA1-8067-460E-B78A-97AFD42D3E1A}">
      <dsp:nvSpPr>
        <dsp:cNvPr id="0" name=""/>
        <dsp:cNvSpPr/>
      </dsp:nvSpPr>
      <dsp:spPr>
        <a:xfrm>
          <a:off x="3139080" y="603212"/>
          <a:ext cx="1425658" cy="1995921"/>
        </a:xfrm>
        <a:prstGeom prst="rect">
          <a:avLst/>
        </a:prstGeom>
        <a:solidFill>
          <a:schemeClr val="accent5">
            <a:tint val="40000"/>
            <a:alpha val="90000"/>
            <a:hueOff val="30677"/>
            <a:satOff val="-11401"/>
            <a:lumOff val="91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30677"/>
              <a:satOff val="-11401"/>
              <a:lumOff val="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50" tIns="330200" rIns="111150" bIns="33020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Keep your answers short</a:t>
          </a:r>
        </a:p>
      </dsp:txBody>
      <dsp:txXfrm>
        <a:off x="3139080" y="1361662"/>
        <a:ext cx="1425658" cy="1197552"/>
      </dsp:txXfrm>
    </dsp:sp>
    <dsp:sp modelId="{378C7852-48CA-4AB1-AACD-E3C31AC42315}">
      <dsp:nvSpPr>
        <dsp:cNvPr id="0" name=""/>
        <dsp:cNvSpPr/>
      </dsp:nvSpPr>
      <dsp:spPr>
        <a:xfrm>
          <a:off x="3552521" y="802804"/>
          <a:ext cx="598776" cy="598776"/>
        </a:xfrm>
        <a:prstGeom prst="ellipse">
          <a:avLst/>
        </a:prstGeom>
        <a:solidFill>
          <a:schemeClr val="accent5">
            <a:hueOff val="-66949"/>
            <a:satOff val="-12845"/>
            <a:lumOff val="1830"/>
            <a:alphaOff val="0"/>
          </a:schemeClr>
        </a:solidFill>
        <a:ln w="10795" cap="flat" cmpd="sng" algn="ctr">
          <a:solidFill>
            <a:schemeClr val="accent5">
              <a:hueOff val="-66949"/>
              <a:satOff val="-12845"/>
              <a:lumOff val="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3" tIns="12700" rIns="46683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3</a:t>
          </a:r>
        </a:p>
      </dsp:txBody>
      <dsp:txXfrm>
        <a:off x="3640210" y="890493"/>
        <a:ext cx="423398" cy="423398"/>
      </dsp:txXfrm>
    </dsp:sp>
    <dsp:sp modelId="{745E58D5-73D1-49F0-86E0-66399CBACDF2}">
      <dsp:nvSpPr>
        <dsp:cNvPr id="0" name=""/>
        <dsp:cNvSpPr/>
      </dsp:nvSpPr>
      <dsp:spPr>
        <a:xfrm>
          <a:off x="3139080" y="2599061"/>
          <a:ext cx="1425658" cy="72"/>
        </a:xfrm>
        <a:prstGeom prst="rect">
          <a:avLst/>
        </a:prstGeom>
        <a:solidFill>
          <a:schemeClr val="accent5">
            <a:hueOff val="-83686"/>
            <a:satOff val="-16056"/>
            <a:lumOff val="2288"/>
            <a:alphaOff val="0"/>
          </a:schemeClr>
        </a:solidFill>
        <a:ln w="10795" cap="flat" cmpd="sng" algn="ctr">
          <a:solidFill>
            <a:schemeClr val="accent5">
              <a:hueOff val="-83686"/>
              <a:satOff val="-16056"/>
              <a:lumOff val="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0ACED-DBA6-4DED-ADE5-E22EB25E3992}">
      <dsp:nvSpPr>
        <dsp:cNvPr id="0" name=""/>
        <dsp:cNvSpPr/>
      </dsp:nvSpPr>
      <dsp:spPr>
        <a:xfrm>
          <a:off x="4707304" y="603212"/>
          <a:ext cx="1425658" cy="1995921"/>
        </a:xfrm>
        <a:prstGeom prst="rect">
          <a:avLst/>
        </a:prstGeom>
        <a:solidFill>
          <a:schemeClr val="accent5">
            <a:tint val="40000"/>
            <a:alpha val="90000"/>
            <a:hueOff val="46015"/>
            <a:satOff val="-17102"/>
            <a:lumOff val="137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46015"/>
              <a:satOff val="-17102"/>
              <a:lumOff val="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50" tIns="330200" rIns="111150" bIns="33020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always have to know the answer</a:t>
          </a:r>
        </a:p>
      </dsp:txBody>
      <dsp:txXfrm>
        <a:off x="4707304" y="1361662"/>
        <a:ext cx="1425658" cy="1197552"/>
      </dsp:txXfrm>
    </dsp:sp>
    <dsp:sp modelId="{46A499AD-5B81-4988-97C6-03502F75DEBD}">
      <dsp:nvSpPr>
        <dsp:cNvPr id="0" name=""/>
        <dsp:cNvSpPr/>
      </dsp:nvSpPr>
      <dsp:spPr>
        <a:xfrm>
          <a:off x="5120745" y="802804"/>
          <a:ext cx="598776" cy="598776"/>
        </a:xfrm>
        <a:prstGeom prst="ellipse">
          <a:avLst/>
        </a:prstGeom>
        <a:solidFill>
          <a:schemeClr val="accent5">
            <a:hueOff val="-100423"/>
            <a:satOff val="-19267"/>
            <a:lumOff val="2745"/>
            <a:alphaOff val="0"/>
          </a:schemeClr>
        </a:solidFill>
        <a:ln w="10795" cap="flat" cmpd="sng" algn="ctr">
          <a:solidFill>
            <a:schemeClr val="accent5">
              <a:hueOff val="-100423"/>
              <a:satOff val="-19267"/>
              <a:lumOff val="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3" tIns="12700" rIns="46683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4</a:t>
          </a:r>
        </a:p>
      </dsp:txBody>
      <dsp:txXfrm>
        <a:off x="5208434" y="890493"/>
        <a:ext cx="423398" cy="423398"/>
      </dsp:txXfrm>
    </dsp:sp>
    <dsp:sp modelId="{3290F866-1FF0-40B6-B502-9D6AC40D8704}">
      <dsp:nvSpPr>
        <dsp:cNvPr id="0" name=""/>
        <dsp:cNvSpPr/>
      </dsp:nvSpPr>
      <dsp:spPr>
        <a:xfrm>
          <a:off x="4707304" y="2599061"/>
          <a:ext cx="1425658" cy="72"/>
        </a:xfrm>
        <a:prstGeom prst="rect">
          <a:avLst/>
        </a:prstGeom>
        <a:solidFill>
          <a:schemeClr val="accent5">
            <a:hueOff val="-117160"/>
            <a:satOff val="-22479"/>
            <a:lumOff val="3203"/>
            <a:alphaOff val="0"/>
          </a:schemeClr>
        </a:solidFill>
        <a:ln w="10795" cap="flat" cmpd="sng" algn="ctr">
          <a:solidFill>
            <a:schemeClr val="accent5">
              <a:hueOff val="-117160"/>
              <a:satOff val="-22479"/>
              <a:lumOff val="32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8E61A-636F-49C0-A479-EFF8E2539611}">
      <dsp:nvSpPr>
        <dsp:cNvPr id="0" name=""/>
        <dsp:cNvSpPr/>
      </dsp:nvSpPr>
      <dsp:spPr>
        <a:xfrm>
          <a:off x="6275528" y="603212"/>
          <a:ext cx="1425658" cy="1995921"/>
        </a:xfrm>
        <a:prstGeom prst="rect">
          <a:avLst/>
        </a:prstGeom>
        <a:solidFill>
          <a:schemeClr val="accent5">
            <a:tint val="40000"/>
            <a:alpha val="90000"/>
            <a:hueOff val="61354"/>
            <a:satOff val="-22803"/>
            <a:lumOff val="183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61354"/>
              <a:satOff val="-22803"/>
              <a:lumOff val="1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150" tIns="330200" rIns="111150" bIns="33020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Be consistent in answers (review information packets)</a:t>
          </a:r>
        </a:p>
      </dsp:txBody>
      <dsp:txXfrm>
        <a:off x="6275528" y="1361662"/>
        <a:ext cx="1425658" cy="1197552"/>
      </dsp:txXfrm>
    </dsp:sp>
    <dsp:sp modelId="{BC3A6842-FF06-43AC-BECA-D5A7D1138D5C}">
      <dsp:nvSpPr>
        <dsp:cNvPr id="0" name=""/>
        <dsp:cNvSpPr/>
      </dsp:nvSpPr>
      <dsp:spPr>
        <a:xfrm>
          <a:off x="6688969" y="802804"/>
          <a:ext cx="598776" cy="598776"/>
        </a:xfrm>
        <a:prstGeom prst="ellipse">
          <a:avLst/>
        </a:prstGeom>
        <a:solidFill>
          <a:schemeClr val="accent5">
            <a:hueOff val="-133898"/>
            <a:satOff val="-25690"/>
            <a:lumOff val="3660"/>
            <a:alphaOff val="0"/>
          </a:schemeClr>
        </a:solidFill>
        <a:ln w="10795" cap="flat" cmpd="sng" algn="ctr">
          <a:solidFill>
            <a:schemeClr val="accent5">
              <a:hueOff val="-133898"/>
              <a:satOff val="-25690"/>
              <a:lumOff val="36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3" tIns="12700" rIns="46683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5</a:t>
          </a:r>
        </a:p>
      </dsp:txBody>
      <dsp:txXfrm>
        <a:off x="6776658" y="890493"/>
        <a:ext cx="423398" cy="423398"/>
      </dsp:txXfrm>
    </dsp:sp>
    <dsp:sp modelId="{3E372585-3E5E-4F46-B22A-395C14B0AA69}">
      <dsp:nvSpPr>
        <dsp:cNvPr id="0" name=""/>
        <dsp:cNvSpPr/>
      </dsp:nvSpPr>
      <dsp:spPr>
        <a:xfrm>
          <a:off x="6275528" y="2599061"/>
          <a:ext cx="1425658" cy="72"/>
        </a:xfrm>
        <a:prstGeom prst="rect">
          <a:avLst/>
        </a:prstGeom>
        <a:solidFill>
          <a:schemeClr val="accent5">
            <a:hueOff val="-150635"/>
            <a:satOff val="-28901"/>
            <a:lumOff val="4118"/>
            <a:alphaOff val="0"/>
          </a:schemeClr>
        </a:solidFill>
        <a:ln w="10795" cap="flat" cmpd="sng" algn="ctr">
          <a:solidFill>
            <a:schemeClr val="accent5">
              <a:hueOff val="-150635"/>
              <a:satOff val="-28901"/>
              <a:lumOff val="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108AD-C400-4EF5-9064-7FCCD56B8151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A85A4-735C-430F-AD97-71F0D2D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2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2900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EA7D38FA-A2B2-4210-BD90-F86039C565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37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5B9D8BE1-6927-4FBB-8F1C-CE8C3F7594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429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9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5A473987-47E9-4C4F-8C6D-569F9CE3081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DE0836-433E-405C-BBC0-82153964159C}"/>
              </a:ext>
            </a:extLst>
          </p:cNvPr>
          <p:cNvSpPr txBox="1"/>
          <p:nvPr userDrawn="1"/>
        </p:nvSpPr>
        <p:spPr>
          <a:xfrm>
            <a:off x="8763000" y="640319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0156660-0216-4FFB-A698-98A1D4C80BE5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305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70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592A7C50-6BFE-4E36-8453-47C5CE986F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5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F8FD-6B0A-401E-B54A-17883BC57013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331D7988-0D42-460D-A1D2-AF0F9516E9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74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F8FD-6B0A-401E-B54A-17883BC57013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C5AE0409-E473-4075-83B4-73037C60E5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1232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04DA30BE-2CE6-42DD-9232-D62055DACB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587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E98545CD-8ED7-4503-81F5-7CE15ADC733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37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C7EA65-56DD-4674-B72D-28B490B6C0B9}"/>
              </a:ext>
            </a:extLst>
          </p:cNvPr>
          <p:cNvSpPr txBox="1"/>
          <p:nvPr userDrawn="1"/>
        </p:nvSpPr>
        <p:spPr>
          <a:xfrm>
            <a:off x="8763000" y="640319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0156660-0216-4FFB-A698-98A1D4C80BE5}" type="slidenum">
              <a:rPr lang="en-US" sz="1200" smtClean="0"/>
              <a:t>‹#›</a:t>
            </a:fld>
            <a:endParaRPr lang="en-US" sz="12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FD959A-2EAC-44C3-8A53-4BE87399F7FF}"/>
              </a:ext>
            </a:extLst>
          </p:cNvPr>
          <p:cNvGrpSpPr>
            <a:grpSpLocks noSelect="1" noMove="1" noResize="1"/>
          </p:cNvGrpSpPr>
          <p:nvPr userDrawn="1">
            <p:custDataLst>
              <p:tags r:id="rId13"/>
            </p:custDataLst>
          </p:nvPr>
        </p:nvGrpSpPr>
        <p:grpSpPr>
          <a:xfrm>
            <a:off x="76200" y="6400800"/>
            <a:ext cx="2901951" cy="246221"/>
            <a:chOff x="0" y="6356351"/>
            <a:chExt cx="2901951" cy="24622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5A655B-21AA-416B-91B0-468AA6D44CC6}"/>
                </a:ext>
              </a:extLst>
            </p:cNvPr>
            <p:cNvSpPr txBox="1"/>
            <p:nvPr userDrawn="1"/>
          </p:nvSpPr>
          <p:spPr>
            <a:xfrm>
              <a:off x="0" y="6356351"/>
              <a:ext cx="29019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07B4D2-CFEA-4C20-A0A7-9D5352797ED4}"/>
                </a:ext>
              </a:extLst>
            </p:cNvPr>
            <p:cNvSpPr/>
            <p:nvPr userDrawn="1"/>
          </p:nvSpPr>
          <p:spPr>
            <a:xfrm>
              <a:off x="0" y="6356351"/>
              <a:ext cx="2667000" cy="246221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694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1A16FE-A709-43B5-8A4E-D24C0F00F08F}"/>
              </a:ext>
            </a:extLst>
          </p:cNvPr>
          <p:cNvSpPr/>
          <p:nvPr/>
        </p:nvSpPr>
        <p:spPr>
          <a:xfrm>
            <a:off x="950537" y="1524000"/>
            <a:ext cx="5175249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Answer or react to all questions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Consider the entire audience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Don’t be a know-it-all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Understand sensitivities to the “Acquirer’s way”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Encourage questions (make one up, if necessary, to get started)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Understand the natural inclination to lose focus on the customer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3A346174-1C08-4274-8560-6A23726DC627}"/>
              </a:ext>
            </a:extLst>
          </p:cNvPr>
          <p:cNvSpPr txBox="1">
            <a:spLocks noChangeArrowheads="1"/>
          </p:cNvSpPr>
          <p:nvPr/>
        </p:nvSpPr>
        <p:spPr>
          <a:xfrm>
            <a:off x="6629400" y="1865740"/>
            <a:ext cx="2494397" cy="3126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/>
              <a:t>M&amp;A</a:t>
            </a:r>
            <a:br>
              <a:rPr lang="en-US" altLang="en-US" sz="2800" dirty="0"/>
            </a:br>
            <a:r>
              <a:rPr lang="en-US" altLang="en-US" sz="2800" dirty="0"/>
              <a:t>Communication Guidelines for </a:t>
            </a:r>
            <a:br>
              <a:rPr lang="en-US" altLang="en-US" sz="2800" dirty="0"/>
            </a:br>
            <a:r>
              <a:rPr lang="en-US" altLang="en-US" sz="2800" dirty="0"/>
              <a:t>Acquiree Interactions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F85666A2-07CD-2F41-8E30-E8B0D4E52AC0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1</a:t>
            </a:fld>
            <a:endParaRPr lang="en-US" altLang="en-US" sz="12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908C488-9B35-421B-8A34-2C9D097E75DB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9906E15-1403-4432-B075-0DB3317D9534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F3C6BC5-297F-4564-93B2-B247E7C4BB56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4708F3B2-58DA-F0E8-3C4C-51399CBE3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920" y="152400"/>
            <a:ext cx="2488644" cy="44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1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6795D0-183D-47D8-8576-779D1BD0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Understand your behavior; must model everything you say</a:t>
            </a:r>
          </a:p>
          <a:p>
            <a:r>
              <a:rPr lang="en-US" dirty="0">
                <a:solidFill>
                  <a:schemeClr val="tx1"/>
                </a:solidFill>
              </a:rPr>
              <a:t>There are no insignificant remarks (don’t ad lib!)</a:t>
            </a:r>
          </a:p>
          <a:p>
            <a:r>
              <a:rPr lang="en-US" dirty="0">
                <a:solidFill>
                  <a:schemeClr val="tx1"/>
                </a:solidFill>
              </a:rPr>
              <a:t>Manage expectations (protect your credibility, share all sides of the story, don’t make promises)</a:t>
            </a:r>
          </a:p>
          <a:p>
            <a:r>
              <a:rPr lang="en-US" dirty="0">
                <a:solidFill>
                  <a:schemeClr val="tx1"/>
                </a:solidFill>
              </a:rPr>
              <a:t>In the absence of an answer, explain the timeline and process</a:t>
            </a:r>
          </a:p>
          <a:p>
            <a:r>
              <a:rPr lang="en-US" dirty="0">
                <a:solidFill>
                  <a:schemeClr val="tx1"/>
                </a:solidFill>
              </a:rPr>
              <a:t>Be completely honest</a:t>
            </a:r>
          </a:p>
          <a:p>
            <a:endParaRPr lang="en-US" dirty="0"/>
          </a:p>
        </p:txBody>
      </p:sp>
      <p:sp>
        <p:nvSpPr>
          <p:cNvPr id="2054" name="Freeform: Shape 7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23AB3C7-A23C-4CAA-A260-727D41300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29400" y="1865740"/>
            <a:ext cx="2494397" cy="312652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M&amp;A Communication Guidelines for </a:t>
            </a:r>
            <a:br>
              <a:rPr lang="en-US" altLang="en-US" sz="2800" dirty="0"/>
            </a:br>
            <a:r>
              <a:rPr lang="en-US" altLang="en-US" sz="2800" dirty="0"/>
              <a:t>Acquiree Interactions</a:t>
            </a:r>
            <a:br>
              <a:rPr lang="en-US" altLang="en-US" sz="2800" dirty="0"/>
            </a:br>
            <a:r>
              <a:rPr lang="en-US" altLang="en-US" sz="2800" dirty="0"/>
              <a:t>(cont.)</a:t>
            </a:r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F1099D8B-0355-4C3A-A528-F5174F4565D4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2</a:t>
            </a:fld>
            <a:endParaRPr lang="en-US" alt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A1A1EB4-A1CE-4FBB-83DE-CE00D517BE77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E3CFFBF-F57D-4029-A49A-30D7BC3C359C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8F795D-87C5-414D-9406-CDCAA65899BF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45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F3521D2-609C-4971-A19F-51F314B12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DE9395C-64AE-42EF-9BE4-06917289B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744" y="4367639"/>
            <a:ext cx="8572511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3077" name="Rectangle 3">
            <a:extLst>
              <a:ext uri="{FF2B5EF4-FFF2-40B4-BE49-F238E27FC236}">
                <a16:creationId xmlns:a16="http://schemas.microsoft.com/office/drawing/2014/main" id="{A14F4C26-7319-48A9-BC64-FE140D748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33718"/>
              </p:ext>
            </p:extLst>
          </p:nvPr>
        </p:nvGraphicFramePr>
        <p:xfrm>
          <a:off x="720090" y="640080"/>
          <a:ext cx="770382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114FB90E-C8B0-480E-BA3D-BD583242FD74}"/>
              </a:ext>
            </a:extLst>
          </p:cNvPr>
          <p:cNvSpPr/>
          <p:nvPr/>
        </p:nvSpPr>
        <p:spPr>
          <a:xfrm>
            <a:off x="285744" y="4343400"/>
            <a:ext cx="8572511" cy="1874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7449172-8A64-4089-9CF1-26A142F72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857" y="4599160"/>
            <a:ext cx="8309853" cy="1358020"/>
          </a:xfrm>
        </p:spPr>
        <p:txBody>
          <a:bodyPr anchor="ctr">
            <a:norm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</a:rPr>
              <a:t>General Guidelines for Answering Questions</a:t>
            </a:r>
            <a:br>
              <a:rPr lang="en-US" altLang="en-US" sz="3500" dirty="0">
                <a:solidFill>
                  <a:schemeClr val="bg1"/>
                </a:solidFill>
              </a:rPr>
            </a:br>
            <a:endParaRPr lang="en-US" altLang="en-US" sz="3500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4E6073-73E0-4F8F-9678-0868998CB77E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3</a:t>
            </a:fld>
            <a:endParaRPr lang="en-US" alt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3473705-6177-4449-9AA2-FDCCDE4130A4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5FD4C38-23D7-4A29-AB6C-CB298B4CE189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67E02BB-AF14-4DEE-856D-E1C2F58190A1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EFA6175-5F54-4631-9B85-AEF94D1E6E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NEVER lose you temper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Interrupt long-winded individual if necessary (“I understand what you’re saying, but…”)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Don’t end in conflict with questioner as you move on to your next point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Don’t repeat hostile words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Postpone or deal with difficult questions off-line if necessary</a:t>
            </a:r>
          </a:p>
          <a:p>
            <a:endParaRPr lang="en-US" altLang="en-US" dirty="0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DA11A78-9C01-4659-B0DF-34AEB8F12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7103" y="1865740"/>
            <a:ext cx="2210612" cy="312652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General Guidelines for Addressing Difficult Audience Members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5B984F7-66CE-4DD0-B9FC-8199BB1AD0EC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4</a:t>
            </a:fld>
            <a:endParaRPr lang="en-US" alt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CB10FBA-616B-4F01-B6C0-AF0B680E58E8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02DC3F8-6D77-4781-B0A6-285F66FBD34D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BB2779-AFC9-4DA5-A1B6-3D7BE2AB84F2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84A48A7-D807-4C03-8249-1832E2FA2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Audience characteristics (i.e. age, sex, religion, politics, race, education, expectations, etc.)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Reinforce information that is relevant to your specific group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Understand the impact this situation is having on employees’ personal lives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Quote to consider: </a:t>
            </a:r>
            <a:r>
              <a:rPr lang="en-US" altLang="en-US" i="1" dirty="0">
                <a:solidFill>
                  <a:schemeClr val="tx1"/>
                </a:solidFill>
              </a:rPr>
              <a:t>“People don’t care how much you know until they know how much you care”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81FBCA0-B436-4D71-B326-430601D8A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7103" y="1865740"/>
            <a:ext cx="2210612" cy="312652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Know Your Audience 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A4E9560F-C4C5-4A59-A0BF-C989395B2414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5</a:t>
            </a:fld>
            <a:endParaRPr lang="en-US" alt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49C91FA-2E1C-4553-BD4C-CC6F44D227EB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91F097-EE66-4169-8AAF-BE1DFC1B0FD6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F04562-CD1D-4BC6-925F-6AB937227A51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1F46C5-C6C5-42E9-BD5B-5849F2A5C8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Check for completeness, order and relevance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Allow time for audience to read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Look at visual only when referring to it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Maintain eye contact with audience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Remove/cover visual aid when finished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Practice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7B4B61C-27BB-4C46-BAB4-FA658E806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7103" y="1865740"/>
            <a:ext cx="2210612" cy="312652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Visual Aids 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7F137F3A-8665-4077-8C43-3A150E7AB660}"/>
              </a:ext>
            </a:extLst>
          </p:cNvPr>
          <p:cNvSpPr txBox="1">
            <a:spLocks/>
          </p:cNvSpPr>
          <p:nvPr/>
        </p:nvSpPr>
        <p:spPr>
          <a:xfrm>
            <a:off x="8763000" y="6356351"/>
            <a:ext cx="36079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8545CD-8ED7-4503-81F5-7CE15ADC733C}" type="slidenum">
              <a:rPr lang="en-US" altLang="en-US" sz="1200" smtClean="0"/>
              <a:pPr/>
              <a:t>6</a:t>
            </a:fld>
            <a:endParaRPr lang="en-US" alt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D93C665-4F57-430B-A03B-6F4C610E0854}"/>
              </a:ext>
            </a:extLst>
          </p:cNvPr>
          <p:cNvGrpSpPr>
            <a:grpSpLocks noSelect="1" noMove="1" noResize="1"/>
          </p:cNvGrpSpPr>
          <p:nvPr>
            <p:custDataLst>
              <p:tags r:id="rId1"/>
            </p:custDataLst>
          </p:nvPr>
        </p:nvGrpSpPr>
        <p:grpSpPr>
          <a:xfrm>
            <a:off x="76200" y="6383179"/>
            <a:ext cx="2593487" cy="246221"/>
            <a:chOff x="-2687" y="6477000"/>
            <a:chExt cx="2593487" cy="24622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B092E4A-88B4-4CD8-BC3E-1BC2385A0710}"/>
                </a:ext>
              </a:extLst>
            </p:cNvPr>
            <p:cNvSpPr txBox="1"/>
            <p:nvPr/>
          </p:nvSpPr>
          <p:spPr>
            <a:xfrm>
              <a:off x="0" y="6477000"/>
              <a:ext cx="2590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© PRITCHETT, LP     MergerIntegration.com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AD7E34C-81DC-45EC-9FAB-C16B31AFA168}"/>
                </a:ext>
              </a:extLst>
            </p:cNvPr>
            <p:cNvSpPr/>
            <p:nvPr/>
          </p:nvSpPr>
          <p:spPr>
            <a:xfrm>
              <a:off x="-2687" y="6477000"/>
              <a:ext cx="2593487" cy="244476"/>
            </a:xfrm>
            <a:prstGeom prst="rect">
              <a:avLst/>
            </a:prstGeom>
            <a:solidFill>
              <a:schemeClr val="accent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51"/>
</p:tagLst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Wingdings 2</vt:lpstr>
      <vt:lpstr>Frame</vt:lpstr>
      <vt:lpstr>PowerPoint Presentation</vt:lpstr>
      <vt:lpstr>M&amp;A Communication Guidelines for  Acquiree Interactions (cont.)</vt:lpstr>
      <vt:lpstr>General Guidelines for Answering Questions </vt:lpstr>
      <vt:lpstr>General Guidelines for Addressing Difficult Audience Members</vt:lpstr>
      <vt:lpstr>Know Your Audience </vt:lpstr>
      <vt:lpstr>Visual Aids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2020-08-25T22:34:22Z</dcterms:created>
  <dcterms:modified xsi:type="dcterms:W3CDTF">2025-06-16T20:13:28Z</dcterms:modified>
</cp:coreProperties>
</file>